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1" r:id="rId3"/>
    <p:sldId id="272" r:id="rId5"/>
    <p:sldId id="273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9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1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1970" y="803275"/>
            <a:ext cx="5935345" cy="57962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33925" y="4417695"/>
            <a:ext cx="384175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33010" y="4417695"/>
            <a:ext cx="384175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50510" y="4417695"/>
            <a:ext cx="336550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87060" y="4417695"/>
            <a:ext cx="384810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81700" y="4417695"/>
            <a:ext cx="384175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49670" y="4417695"/>
            <a:ext cx="384175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33925" y="4640580"/>
            <a:ext cx="384175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0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56175" y="4640580"/>
            <a:ext cx="461010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05425" y="4640580"/>
            <a:ext cx="489585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24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07685" y="4640580"/>
            <a:ext cx="450850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36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19470" y="4640580"/>
            <a:ext cx="451485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48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81725" y="4640580"/>
            <a:ext cx="530225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60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34560" y="4872355"/>
            <a:ext cx="384175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0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32375" y="4872355"/>
            <a:ext cx="384175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05425" y="4872355"/>
            <a:ext cx="489585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24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07685" y="4872355"/>
            <a:ext cx="489585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54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20105" y="4872355"/>
            <a:ext cx="508000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96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181090" y="4872355"/>
            <a:ext cx="673735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150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33925" y="5104765"/>
            <a:ext cx="384175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0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033645" y="5104765"/>
            <a:ext cx="383540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346700" y="5104765"/>
            <a:ext cx="373380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607050" y="5104765"/>
            <a:ext cx="489585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27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915025" y="5104765"/>
            <a:ext cx="451485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64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182360" y="5104765"/>
            <a:ext cx="604520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125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248525" y="5531485"/>
            <a:ext cx="441960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576695" y="5760085"/>
            <a:ext cx="6718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i="1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n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336790" y="5760085"/>
            <a:ext cx="166052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132715" indent="0" algn="l" defTabSz="266700" eaLnBrk="0" fontAlgn="base">
              <a:spcBef>
                <a:spcPts val="60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lang="en-US" altLang="zh-CN" sz="1600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—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2)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499860" y="6078220"/>
            <a:ext cx="139954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</a:t>
            </a:r>
            <a:r>
              <a:rPr lang="en-US" altLang="zh-CN" sz="16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n</a:t>
            </a:r>
            <a:r>
              <a:rPr lang="en-US" altLang="zh-CN" sz="1600" i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2)(</a:t>
            </a:r>
            <a:r>
              <a:rPr lang="en-US" altLang="zh-CN" sz="1600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n</a:t>
            </a:r>
            <a:r>
              <a:rPr lang="en-US" altLang="zh-CN" sz="1600" i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2)</a:t>
            </a:r>
            <a:endParaRPr lang="en-US" altLang="zh-CN" sz="16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691120" y="6078220"/>
            <a:ext cx="148844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</a:t>
            </a:r>
            <a:r>
              <a:rPr lang="en-US" altLang="zh-CN" sz="1600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n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2)(</a:t>
            </a:r>
            <a:r>
              <a:rPr lang="en-US" altLang="zh-CN" sz="1600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n</a:t>
            </a:r>
            <a:r>
              <a:rPr lang="en-US" altLang="zh-CN" sz="1600" i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)</a:t>
            </a:r>
            <a:endParaRPr lang="en-US" altLang="zh-CN"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428105" y="6387465"/>
            <a:ext cx="168973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</a:t>
            </a:r>
            <a:r>
              <a:rPr lang="en-US" altLang="zh-CN" sz="1600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n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2)(</a:t>
            </a:r>
            <a:r>
              <a:rPr lang="en-US" altLang="zh-CN" sz="1600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n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2)(</a:t>
            </a:r>
            <a:r>
              <a:rPr lang="en-US" altLang="zh-CN" sz="1600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n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2)</a:t>
            </a:r>
            <a:endParaRPr lang="en-US" altLang="zh-CN" sz="16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45" grpId="0"/>
      <p:bldP spid="45" grpId="1"/>
      <p:bldP spid="47" grpId="0"/>
      <p:bldP spid="47" grpId="1"/>
      <p:bldP spid="48" grpId="0"/>
      <p:bldP spid="4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17_01"/>
          <p:cNvPicPr>
            <a:picLocks noChangeAspect="1"/>
          </p:cNvPicPr>
          <p:nvPr/>
        </p:nvPicPr>
        <p:blipFill>
          <a:blip r:embed="rId1"/>
          <a:srcRect l="4729" r="4164" b="38810"/>
          <a:stretch>
            <a:fillRect/>
          </a:stretch>
        </p:blipFill>
        <p:spPr>
          <a:xfrm>
            <a:off x="2241550" y="2227580"/>
            <a:ext cx="7708900" cy="7994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46270" y="3429000"/>
            <a:ext cx="3020060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108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11(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11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(cm)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1331(cm³)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17_02"/>
          <p:cNvPicPr>
            <a:picLocks noChangeAspect="1"/>
          </p:cNvPicPr>
          <p:nvPr/>
        </p:nvPicPr>
        <p:blipFill>
          <a:blip r:embed="rId1"/>
          <a:srcRect r="2924"/>
          <a:stretch>
            <a:fillRect/>
          </a:stretch>
        </p:blipFill>
        <p:spPr>
          <a:xfrm>
            <a:off x="2016760" y="1650365"/>
            <a:ext cx="8158480" cy="22244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28945" y="3317240"/>
            <a:ext cx="4705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12840" y="3317240"/>
            <a:ext cx="384175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0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95465" y="3317875"/>
            <a:ext cx="44259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70470" y="3317240"/>
            <a:ext cx="4330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4 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35950" y="3317875"/>
            <a:ext cx="4686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</Words>
  <Application>WPS 演示</Application>
  <PresentationFormat>宽屏</PresentationFormat>
  <Paragraphs>76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Times New Roman</vt:lpstr>
      <vt:lpstr>黑体</vt:lpstr>
      <vt:lpstr>Times New Roman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2025-02-01T19:24:44Z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39C0BFFAAF084B4D9B4FB760E6B33550_13</vt:lpwstr>
  </property>
</Properties>
</file>