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9" r:id="rId3"/>
    <p:sldId id="314" r:id="rId4"/>
    <p:sldId id="313" r:id="rId5"/>
    <p:sldId id="31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970" y="2148840"/>
            <a:ext cx="6766560" cy="27800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07835" y="3743960"/>
            <a:ext cx="36068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53935" y="4114800"/>
            <a:ext cx="3600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15605" y="4485640"/>
            <a:ext cx="37846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2242185"/>
            <a:ext cx="6783705" cy="2583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61155" y="3865880"/>
            <a:ext cx="5105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3140" y="3865880"/>
            <a:ext cx="72072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6560" y="3865880"/>
            <a:ext cx="5105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3795" y="3865880"/>
            <a:ext cx="5105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2_02"/>
          <p:cNvPicPr>
            <a:picLocks noChangeAspect="1"/>
          </p:cNvPicPr>
          <p:nvPr/>
        </p:nvPicPr>
        <p:blipFill>
          <a:blip r:embed="rId1"/>
          <a:srcRect r="988" b="22994"/>
          <a:stretch>
            <a:fillRect/>
          </a:stretch>
        </p:blipFill>
        <p:spPr>
          <a:xfrm>
            <a:off x="2393315" y="2179320"/>
            <a:ext cx="7232650" cy="20142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545" y="4371975"/>
            <a:ext cx="2015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5160" y="4193540"/>
            <a:ext cx="32886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千克西红柿要多少钱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212340"/>
            <a:ext cx="6826885" cy="2308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35955" y="3913505"/>
            <a:ext cx="3600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0510" y="3913505"/>
            <a:ext cx="3600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宽屏</PresentationFormat>
  <Paragraphs>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2025-02-17T15:54:43Z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9EBE8E433ECD4DDB99FDBA91297CFFDE_13</vt:lpwstr>
  </property>
</Properties>
</file>