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72" r:id="rId4"/>
    <p:sldId id="273" r:id="rId5"/>
    <p:sldId id="274" r:id="rId6"/>
    <p:sldId id="275" r:id="rId7"/>
    <p:sldId id="277" r:id="rId8"/>
    <p:sldId id="276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7445" y="1661795"/>
            <a:ext cx="7696200" cy="37630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080635" y="3429000"/>
            <a:ext cx="19177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78(cm²)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57515" y="3429000"/>
            <a:ext cx="1729105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30(cm²)</a:t>
            </a:r>
            <a:r>
              <a:rPr lang="en-US" altLang="zh-CN" sz="16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 </a:t>
            </a:r>
            <a:endParaRPr lang="en-US" altLang="zh-CN" sz="16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81270" y="3759835"/>
            <a:ext cx="1775460" cy="4667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65(cm²)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02525" y="3759835"/>
            <a:ext cx="30111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146050" indent="0" algn="l" defTabSz="266700" eaLnBrk="0" fontAlgn="base">
              <a:spcBef>
                <a:spcPts val="2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(78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65)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346(cm²)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51450" y="4320540"/>
            <a:ext cx="160528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9(dm²)</a:t>
            </a:r>
            <a:r>
              <a:rPr lang="en-US" altLang="zh-CN" sz="16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endParaRPr lang="en-US" altLang="zh-CN" sz="16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69155" y="4643120"/>
            <a:ext cx="1784350" cy="4749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54(dm²)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8860" y="1504950"/>
            <a:ext cx="7574915" cy="41351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896225" y="1829435"/>
            <a:ext cx="322580" cy="3943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79130" y="2518410"/>
            <a:ext cx="351155" cy="4140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53150" y="3218815"/>
            <a:ext cx="341630" cy="3575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68310" y="3897630"/>
            <a:ext cx="322580" cy="4140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4090" y="1658620"/>
            <a:ext cx="7588250" cy="35413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354445" y="2001520"/>
            <a:ext cx="351155" cy="4140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-5-1_00"/>
          <p:cNvPicPr>
            <a:picLocks noChangeAspect="1"/>
          </p:cNvPicPr>
          <p:nvPr/>
        </p:nvPicPr>
        <p:blipFill>
          <a:blip r:embed="rId1"/>
          <a:srcRect r="1526" b="24373"/>
          <a:stretch>
            <a:fillRect/>
          </a:stretch>
        </p:blipFill>
        <p:spPr>
          <a:xfrm>
            <a:off x="1887855" y="1878965"/>
            <a:ext cx="8181975" cy="22777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14015" y="3429000"/>
            <a:ext cx="5080000" cy="706755"/>
          </a:xfrm>
          <a:prstGeom prst="rect">
            <a:avLst/>
          </a:prstGeom>
        </p:spPr>
        <p:txBody>
          <a:bodyPr>
            <a:spAutoFit/>
          </a:bodyPr>
          <a:p>
            <a:pPr marL="0" indent="0" algn="l" defTabSz="266700" eaLnBrk="0" fontAlgn="base">
              <a:spcBef>
                <a:spcPts val="9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表面积：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(6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15)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348(cm²)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商标纸：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300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(cm²)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-5-1_01"/>
          <p:cNvPicPr>
            <a:picLocks noChangeAspect="1"/>
          </p:cNvPicPr>
          <p:nvPr/>
        </p:nvPicPr>
        <p:blipFill>
          <a:blip r:embed="rId1"/>
          <a:srcRect r="910" b="22016"/>
          <a:stretch>
            <a:fillRect/>
          </a:stretch>
        </p:blipFill>
        <p:spPr>
          <a:xfrm>
            <a:off x="1921510" y="1932305"/>
            <a:ext cx="7664450" cy="19361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76575" y="3469640"/>
            <a:ext cx="47644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(23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30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30)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2210(cm²)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5-1_02"/>
          <p:cNvPicPr>
            <a:picLocks noChangeAspect="1"/>
          </p:cNvPicPr>
          <p:nvPr/>
        </p:nvPicPr>
        <p:blipFill>
          <a:blip r:embed="rId1"/>
          <a:srcRect r="303" b="70213"/>
          <a:stretch>
            <a:fillRect/>
          </a:stretch>
        </p:blipFill>
        <p:spPr>
          <a:xfrm>
            <a:off x="1623695" y="2059305"/>
            <a:ext cx="8768080" cy="8712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16655" y="3566795"/>
            <a:ext cx="3970020" cy="11169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ts val="4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(12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3)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216(m²)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0" indent="0" algn="l" defTabSz="266700" eaLnBrk="0" fontAlgn="base">
              <a:spcBef>
                <a:spcPts val="4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216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12.5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203.5(m²)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0" indent="0" algn="l" defTabSz="266700" eaLnBrk="0" fontAlgn="base">
              <a:spcBef>
                <a:spcPts val="4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涂料：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203.5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0.8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162.8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(kg)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3-5-1_03"/>
          <p:cNvPicPr>
            <a:picLocks noChangeAspect="1"/>
          </p:cNvPicPr>
          <p:nvPr/>
        </p:nvPicPr>
        <p:blipFill>
          <a:blip r:embed="rId1"/>
          <a:srcRect r="1375" b="7635"/>
          <a:stretch>
            <a:fillRect/>
          </a:stretch>
        </p:blipFill>
        <p:spPr>
          <a:xfrm>
            <a:off x="1887855" y="1699895"/>
            <a:ext cx="8115300" cy="32804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43020" y="3931285"/>
            <a:ext cx="339471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(56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142(cm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²)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268</Words>
  <Application>WPS 演示</Application>
  <PresentationFormat>宽屏</PresentationFormat>
  <Paragraphs>35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Times New Roman</vt:lpstr>
      <vt:lpstr>Arial</vt:lpstr>
      <vt:lpstr>Cambria</vt:lpstr>
      <vt:lpstr>Constantia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170</cp:revision>
  <dcterms:created xsi:type="dcterms:W3CDTF">2019-06-19T02:08:00Z</dcterms:created>
  <dcterms:modified xsi:type="dcterms:W3CDTF">2025-01-26T12:59:49Z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9439C31CE76744E2A9BE65549ED48075_13</vt:lpwstr>
  </property>
</Properties>
</file>