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6" r:id="rId4"/>
    <p:sldId id="287" r:id="rId5"/>
    <p:sldId id="288" r:id="rId6"/>
    <p:sldId id="28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9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9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077595"/>
            <a:ext cx="8644890" cy="4137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39465" y="3989705"/>
            <a:ext cx="899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相同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57315" y="3995420"/>
            <a:ext cx="899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相同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51290" y="3909695"/>
            <a:ext cx="899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zh-CN" altLang="en-US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5585" y="4616450"/>
            <a:ext cx="899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zh-CN" altLang="en-US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95875" y="4662805"/>
            <a:ext cx="899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唐唐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2185670"/>
            <a:ext cx="10144760" cy="184975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07615" y="2733675"/>
            <a:ext cx="899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zh-CN" altLang="en-US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79440" y="2733675"/>
            <a:ext cx="899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653780" y="2733675"/>
            <a:ext cx="899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564765" y="3429000"/>
            <a:ext cx="899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&gt;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795010" y="3420110"/>
            <a:ext cx="899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&lt;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963025" y="3420110"/>
            <a:ext cx="899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&gt;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605" y="2286000"/>
            <a:ext cx="10480675" cy="159512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2437130" y="3427730"/>
            <a:ext cx="72275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0.68&lt;0.86&lt;6.08&lt;6.80&lt;8.06&lt;8.6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595" y="1574800"/>
            <a:ext cx="9521825" cy="325818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525010" y="384429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丙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177405" y="386207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甲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573145" y="433197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乙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678805" y="432308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丙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7030" y="1313815"/>
            <a:ext cx="10491470" cy="386651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7525385" y="4063365"/>
            <a:ext cx="12490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优优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670800" y="4583430"/>
            <a:ext cx="1679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13.97(或13.87)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WPS 演示</Application>
  <PresentationFormat>宽屏</PresentationFormat>
  <Paragraphs>36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2025-02-14T05:46:02Z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