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82" y="254"/>
      </p:cViewPr>
      <p:guideLst>
        <p:guide orient="horz" pos="224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9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4595" y="880110"/>
            <a:ext cx="9427210" cy="37947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80510" y="2660650"/>
            <a:ext cx="6927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时候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62975" y="2670175"/>
            <a:ext cx="6927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王侯</a:t>
            </a:r>
            <a:endParaRPr 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94785" y="3068955"/>
            <a:ext cx="6927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文章</a:t>
            </a:r>
            <a:endParaRPr 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88325" y="3068955"/>
            <a:ext cx="12198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可歌可泣</a:t>
            </a:r>
            <a:endParaRPr 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97200" y="3844290"/>
            <a:ext cx="6927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皎洁</a:t>
            </a:r>
            <a:endParaRPr 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02805" y="3882390"/>
            <a:ext cx="12534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鸦雀无声</a:t>
            </a:r>
            <a:endParaRPr 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63620" y="4276090"/>
            <a:ext cx="12096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含情脉脉</a:t>
            </a:r>
            <a:endParaRPr 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30160" y="4276090"/>
            <a:ext cx="6927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盈盈</a:t>
            </a:r>
            <a:endParaRPr 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1540" y="1118870"/>
            <a:ext cx="10255885" cy="133540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415665" y="1653540"/>
            <a:ext cx="511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26050" y="1556385"/>
            <a:ext cx="511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17815" y="1556385"/>
            <a:ext cx="511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35580" y="2016760"/>
            <a:ext cx="511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79085" y="2016760"/>
            <a:ext cx="511175" cy="4610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94675" y="1993265"/>
            <a:ext cx="511175" cy="4610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5595" y="918210"/>
            <a:ext cx="9170035" cy="50215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790565" y="1230630"/>
            <a:ext cx="4483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80610" y="2437130"/>
            <a:ext cx="4483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05060" y="4754880"/>
            <a:ext cx="4483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290" y="977265"/>
            <a:ext cx="9719945" cy="36957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705475" y="2625725"/>
            <a:ext cx="10750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唐代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49185" y="2625725"/>
            <a:ext cx="10750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韩翃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88145" y="2625725"/>
            <a:ext cx="1017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寒食节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14775" y="3305810"/>
            <a:ext cx="11512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五言诗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09615" y="3315335"/>
            <a:ext cx="9505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东汉</a:t>
            </a:r>
            <a:endParaRPr 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14775" y="3985895"/>
            <a:ext cx="12757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七言绝句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38825" y="3966845"/>
            <a:ext cx="8934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唐代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88145" y="3985895"/>
            <a:ext cx="10166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中秋节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2570" y="1279525"/>
            <a:ext cx="9297670" cy="24523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105275" y="1279525"/>
            <a:ext cx="2195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春城无处不飞花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47485" y="1279525"/>
            <a:ext cx="22910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寒食东风御柳斜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54845" y="1298575"/>
            <a:ext cx="8934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暮春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43630" y="1687830"/>
            <a:ext cx="49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飞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88865" y="1687830"/>
            <a:ext cx="5105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斜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80640" y="2086610"/>
            <a:ext cx="8159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汉宫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14420" y="2076450"/>
            <a:ext cx="7200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五侯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217025" y="2085340"/>
            <a:ext cx="12979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折柳插门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00575" y="2851150"/>
            <a:ext cx="1477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终日不成章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54520" y="2851150"/>
            <a:ext cx="1477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泣涕零如雨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69030" y="3268980"/>
            <a:ext cx="721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眼泪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82895" y="3268980"/>
            <a:ext cx="5784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雨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0765" y="675640"/>
            <a:ext cx="7818120" cy="568706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232275" y="2301240"/>
            <a:ext cx="20821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中庭地白树栖鸦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42990" y="2310765"/>
            <a:ext cx="20821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冷露无声湿桂花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36720" y="2669540"/>
            <a:ext cx="1925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今夜月明人尽望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62675" y="2669540"/>
            <a:ext cx="1925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不知秋思落谁家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24350" y="4006215"/>
            <a:ext cx="20351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月光照在庭院地上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99455" y="4331335"/>
            <a:ext cx="14611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床前明月光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2055" y="4331335"/>
            <a:ext cx="1403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疑是地上霜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91560" y="4667250"/>
            <a:ext cx="483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46245" y="4667250"/>
            <a:ext cx="483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静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40190" y="4667250"/>
            <a:ext cx="7131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寂静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85025" y="5318760"/>
            <a:ext cx="1383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月中的桂树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65270" y="5984875"/>
            <a:ext cx="71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写景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47055" y="5974080"/>
            <a:ext cx="71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抒情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08265" y="5974080"/>
            <a:ext cx="1670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思念友人之情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7815" y="965835"/>
            <a:ext cx="9445625" cy="456184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"/>
            </p:custDataLst>
          </p:nvPr>
        </p:nvSpPr>
        <p:spPr>
          <a:xfrm>
            <a:off x="2832100" y="2957195"/>
            <a:ext cx="741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元日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153285" y="3924935"/>
            <a:ext cx="2099310" cy="13042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爆竹声中一岁除，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春风送暖入屠苏。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千门万户瞳瞳日，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总把新桃换旧符。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5725160" y="2957195"/>
            <a:ext cx="741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清明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5046345" y="3905885"/>
            <a:ext cx="2099310" cy="13042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清明时节雨纷纷，路上行人欲断魂。借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问酒家何处有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?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牧童遥指杏花村。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8194040" y="2985770"/>
            <a:ext cx="16116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九月九日忆山东兄弟</a:t>
            </a:r>
            <a:endParaRPr lang="zh-CN" altLang="en-US" sz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7958455" y="3896360"/>
            <a:ext cx="2099310" cy="11798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独在异乡为异客，每逢佳节倍思亲。遥知兄弟登高处，遍插茱萸少一人。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/>
      <p:bldP spid="4" grpId="0"/>
      <p:bldP spid="5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78.9,&quot;left&quot;:169.55,&quot;top&quot;:232.85,&quot;width&quot;:393.1}"/>
</p:tagLst>
</file>

<file path=ppt/tags/tag64.xml><?xml version="1.0" encoding="utf-8"?>
<p:tagLst xmlns:p="http://schemas.openxmlformats.org/presentationml/2006/main">
  <p:tag name="KSO_WM_DIAGRAM_VIRTUALLY_FRAME" val="{&quot;height&quot;:178.9,&quot;left&quot;:169.55,&quot;top&quot;:232.85,&quot;width&quot;:393.1}"/>
</p:tagLst>
</file>

<file path=ppt/tags/tag65.xml><?xml version="1.0" encoding="utf-8"?>
<p:tagLst xmlns:p="http://schemas.openxmlformats.org/presentationml/2006/main">
  <p:tag name="KSO_WM_DIAGRAM_VIRTUALLY_FRAME" val="{&quot;height&quot;:178.9,&quot;left&quot;:169.55,&quot;top&quot;:232.85,&quot;width&quot;:393.1}"/>
</p:tagLst>
</file>

<file path=ppt/tags/tag66.xml><?xml version="1.0" encoding="utf-8"?>
<p:tagLst xmlns:p="http://schemas.openxmlformats.org/presentationml/2006/main">
  <p:tag name="KSO_WM_DIAGRAM_VIRTUALLY_FRAME" val="{&quot;height&quot;:178.9,&quot;left&quot;:169.55,&quot;top&quot;:232.85,&quot;width&quot;:393.1}"/>
</p:tagLst>
</file>

<file path=ppt/tags/tag67.xml><?xml version="1.0" encoding="utf-8"?>
<p:tagLst xmlns:p="http://schemas.openxmlformats.org/presentationml/2006/main">
  <p:tag name="KSO_WM_DIAGRAM_VIRTUALLY_FRAME" val="{&quot;height&quot;:175.15,&quot;left&quot;:169.55,&quot;top&quot;:232.85,&quot;width&quot;:393.1}"/>
</p:tagLst>
</file>

<file path=ppt/tags/tag68.xml><?xml version="1.0" encoding="utf-8"?>
<p:tagLst xmlns:p="http://schemas.openxmlformats.org/presentationml/2006/main">
  <p:tag name="KSO_WM_DIAGRAM_VIRTUALLY_FRAME" val="{&quot;height&quot;:175.15,&quot;left&quot;:169.55,&quot;top&quot;:232.85,&quot;width&quot;:393.1}"/>
</p:tagLst>
</file>

<file path=ppt/tags/tag69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269</Words>
  <Application>WPS 演示</Application>
  <PresentationFormat>宽屏</PresentationFormat>
  <Paragraphs>117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177</cp:revision>
  <dcterms:created xsi:type="dcterms:W3CDTF">2019-06-19T02:08:00Z</dcterms:created>
  <dcterms:modified xsi:type="dcterms:W3CDTF">2025-01-16T02:59:07Z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1117DDE3162D4DEF9364ED5A43AABEA4_13</vt:lpwstr>
  </property>
</Properties>
</file>