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96" r:id="rId3"/>
    <p:sldId id="397" r:id="rId4"/>
    <p:sldId id="398" r:id="rId5"/>
    <p:sldId id="399" r:id="rId6"/>
    <p:sldId id="400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9" userDrawn="1">
          <p15:clr>
            <a:srgbClr val="A4A3A4"/>
          </p15:clr>
        </p15:guide>
        <p15:guide id="2" pos="40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59"/>
        <p:guide pos="40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8_00"/>
          <p:cNvPicPr>
            <a:picLocks noChangeAspect="1"/>
          </p:cNvPicPr>
          <p:nvPr/>
        </p:nvPicPr>
        <p:blipFill>
          <a:blip r:embed="rId1"/>
          <a:srcRect r="5969"/>
          <a:stretch>
            <a:fillRect/>
          </a:stretch>
        </p:blipFill>
        <p:spPr>
          <a:xfrm>
            <a:off x="1904365" y="827405"/>
            <a:ext cx="8128635" cy="27590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15335" y="2605405"/>
            <a:ext cx="12426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水是眼波横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03210" y="2605405"/>
            <a:ext cx="12426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眉眼盈盈处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71820" y="2971165"/>
            <a:ext cx="16725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若到江南赶上春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35900" y="2980690"/>
            <a:ext cx="12426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千万和春住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8_01"/>
          <p:cNvPicPr>
            <a:picLocks noChangeAspect="1"/>
          </p:cNvPicPr>
          <p:nvPr/>
        </p:nvPicPr>
        <p:blipFill>
          <a:blip r:embed="rId1"/>
          <a:srcRect r="15581"/>
          <a:stretch>
            <a:fillRect/>
          </a:stretch>
        </p:blipFill>
        <p:spPr>
          <a:xfrm>
            <a:off x="1765300" y="922020"/>
            <a:ext cx="8528685" cy="9213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16450" y="1400175"/>
            <a:ext cx="8509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去，往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22945" y="1400175"/>
            <a:ext cx="8509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方才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8_02"/>
          <p:cNvPicPr>
            <a:picLocks noChangeAspect="1"/>
          </p:cNvPicPr>
          <p:nvPr/>
        </p:nvPicPr>
        <p:blipFill>
          <a:blip r:embed="rId1"/>
          <a:srcRect r="25752"/>
          <a:stretch>
            <a:fillRect/>
          </a:stretch>
        </p:blipFill>
        <p:spPr>
          <a:xfrm>
            <a:off x="2704465" y="910590"/>
            <a:ext cx="6672580" cy="20485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63970" y="176022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14185" y="217043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4445" y="252920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8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0" y="844550"/>
            <a:ext cx="8213090" cy="16910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392545" y="1096645"/>
            <a:ext cx="916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卜算子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55330" y="1096645"/>
            <a:ext cx="1883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送鲍浩然之浙东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89090" y="1445895"/>
            <a:ext cx="916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鲍浩然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04235" y="1780540"/>
            <a:ext cx="686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浙东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16570" y="1776095"/>
            <a:ext cx="1839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若到江南赶上春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95880" y="2144395"/>
            <a:ext cx="1839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千万和春住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8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4370" y="823595"/>
            <a:ext cx="8543925" cy="48444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840605" y="3128010"/>
            <a:ext cx="686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送别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85415" y="4114165"/>
            <a:ext cx="7496810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洛阳城东郊外的小道已是柳枝满垂。大多是我们去年携手同游的地方，我们游遍了姹紫嫣红的花丛。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86500" y="4909820"/>
            <a:ext cx="1424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聚散苦匆匆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01000" y="4909820"/>
            <a:ext cx="1424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此恨无穷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07710" y="5278120"/>
            <a:ext cx="182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可惜明年花更好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56220" y="5299710"/>
            <a:ext cx="1177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知与谁同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</Words>
  <Application>WPS 演示</Application>
  <PresentationFormat>宽屏</PresentationFormat>
  <Paragraphs>42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196</cp:revision>
  <dcterms:created xsi:type="dcterms:W3CDTF">2019-06-19T02:08:00Z</dcterms:created>
  <dcterms:modified xsi:type="dcterms:W3CDTF">2025-02-09T15:38:21Z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