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6545" y="1167765"/>
            <a:ext cx="6507480" cy="4522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644130" y="2557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593080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90638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057515" y="4472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935" y="2486660"/>
            <a:ext cx="6694170" cy="18522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587740" y="28568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566785" y="33274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587740" y="3758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0" y="2557780"/>
            <a:ext cx="6574155" cy="1807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690870" y="4918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710" y="2360295"/>
            <a:ext cx="6858635" cy="2225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673350" y="4742815"/>
            <a:ext cx="28613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-40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-20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=120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31230" y="4742815"/>
            <a:ext cx="49676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-(360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-130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-70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-75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)=95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0" y="2038985"/>
            <a:ext cx="6745605" cy="2703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031230" y="47421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02" name="IM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4569460" y="3160395"/>
            <a:ext cx="594360" cy="833120"/>
          </a:xfrm>
          <a:prstGeom prst="rect">
            <a:avLst/>
          </a:prstGeom>
        </p:spPr>
      </p:pic>
      <p:pic>
        <p:nvPicPr>
          <p:cNvPr id="3" name="IM 98"/>
          <p:cNvPicPr/>
          <p:nvPr/>
        </p:nvPicPr>
        <p:blipFill>
          <a:blip r:embed="rId3"/>
          <a:stretch>
            <a:fillRect/>
          </a:stretch>
        </p:blipFill>
        <p:spPr>
          <a:xfrm>
            <a:off x="6162040" y="3238500"/>
            <a:ext cx="1018540" cy="755015"/>
          </a:xfrm>
          <a:prstGeom prst="rect">
            <a:avLst/>
          </a:prstGeom>
        </p:spPr>
      </p:pic>
      <p:pic>
        <p:nvPicPr>
          <p:cNvPr id="100" name="IM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7997190" y="3214370"/>
            <a:ext cx="828675" cy="79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9715" y="1903095"/>
            <a:ext cx="6724015" cy="3094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019800" y="4997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0640" y="1144905"/>
            <a:ext cx="6821805" cy="4644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016000" y="32289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画图略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990215" y="5099685"/>
            <a:ext cx="12814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7 2 0 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848985" y="43440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01615" y="5119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5 4 0 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070215" y="4334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511415" y="5112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3 6 0 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°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698875" y="43294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WPS 演示</Application>
  <PresentationFormat>宽屏</PresentationFormat>
  <Paragraphs>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2025-02-18T01:48:38Z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49581BCEAE204F659038A12AE24288F2_13</vt:lpwstr>
  </property>
</Properties>
</file>