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6" r:id="rId7"/>
    <p:sldId id="285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2_00"/>
          <p:cNvPicPr>
            <a:picLocks noChangeAspect="1"/>
          </p:cNvPicPr>
          <p:nvPr/>
        </p:nvPicPr>
        <p:blipFill>
          <a:blip r:embed="rId1"/>
          <a:srcRect r="4037"/>
          <a:stretch>
            <a:fillRect/>
          </a:stretch>
        </p:blipFill>
        <p:spPr>
          <a:xfrm>
            <a:off x="2520950" y="2192020"/>
            <a:ext cx="6958330" cy="2321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49590" y="3371850"/>
            <a:ext cx="365125" cy="405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2_01"/>
          <p:cNvPicPr>
            <a:picLocks noChangeAspect="1"/>
          </p:cNvPicPr>
          <p:nvPr/>
        </p:nvPicPr>
        <p:blipFill>
          <a:blip r:embed="rId1"/>
          <a:srcRect l="2208" r="2688" b="6636"/>
          <a:stretch>
            <a:fillRect/>
          </a:stretch>
        </p:blipFill>
        <p:spPr>
          <a:xfrm>
            <a:off x="2474595" y="2716530"/>
            <a:ext cx="6845935" cy="1305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9270" y="3429000"/>
            <a:ext cx="46355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8070" y="3429000"/>
            <a:ext cx="52070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3395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1245" y="3429000"/>
            <a:ext cx="40640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6095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62040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68795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5375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51495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8710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2_02"/>
          <p:cNvPicPr>
            <a:picLocks noChangeAspect="1"/>
          </p:cNvPicPr>
          <p:nvPr/>
        </p:nvPicPr>
        <p:blipFill>
          <a:blip r:embed="rId1"/>
          <a:srcRect l="2358" r="2388"/>
          <a:stretch>
            <a:fillRect/>
          </a:stretch>
        </p:blipFill>
        <p:spPr>
          <a:xfrm>
            <a:off x="2366010" y="2365375"/>
            <a:ext cx="7253605" cy="1906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56230" y="3856355"/>
            <a:ext cx="6640195" cy="4159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山峰高高耸起，树木多而茂盛，形容山势险峻，树木繁茂。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2_03"/>
          <p:cNvPicPr>
            <a:picLocks noChangeAspect="1"/>
          </p:cNvPicPr>
          <p:nvPr/>
        </p:nvPicPr>
        <p:blipFill>
          <a:blip r:embed="rId1"/>
          <a:srcRect l="2058" r="2688"/>
          <a:stretch>
            <a:fillRect/>
          </a:stretch>
        </p:blipFill>
        <p:spPr>
          <a:xfrm>
            <a:off x="2445385" y="2286635"/>
            <a:ext cx="7070725" cy="2131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35220" y="2695575"/>
            <a:ext cx="8655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洞口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5220" y="3519170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很宽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3910" y="2695575"/>
            <a:ext cx="769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3275" y="3519170"/>
            <a:ext cx="7702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宽敞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7845" y="2695575"/>
            <a:ext cx="713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78955" y="3519170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狭小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5900" y="2695575"/>
            <a:ext cx="731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4475" y="3519170"/>
            <a:ext cx="16516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黑、大、奇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2275" y="4018915"/>
            <a:ext cx="7029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090" y="2139315"/>
            <a:ext cx="7249795" cy="2941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7795" y="3117215"/>
            <a:ext cx="521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2605" y="3515995"/>
            <a:ext cx="8851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9765" y="3515995"/>
            <a:ext cx="5410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7820" y="3515995"/>
            <a:ext cx="5213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6190" y="3515995"/>
            <a:ext cx="47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6300" y="3515995"/>
            <a:ext cx="5308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9765" y="3835400"/>
            <a:ext cx="1776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随着山势变化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8120" y="4248150"/>
            <a:ext cx="4066540" cy="382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美丽的江边栖息着一群可爱的白鹭，它们时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43225" y="4631055"/>
            <a:ext cx="640143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而展翅高飞，时而俯身掠过水面，时而亭亭玉立于树冠，时而濯足于江边浅滩，那优雅的身姿真迷人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960" y="926465"/>
            <a:ext cx="6357620" cy="5391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95820" y="3352800"/>
            <a:ext cx="712470" cy="474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即使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8660" y="3665855"/>
            <a:ext cx="549910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84550" y="2106295"/>
            <a:ext cx="5679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35605" y="2471420"/>
            <a:ext cx="2136140" cy="88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58335" y="2718435"/>
            <a:ext cx="4657090" cy="107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458335" y="2787650"/>
            <a:ext cx="4646930" cy="2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35605" y="3071495"/>
            <a:ext cx="6169660" cy="69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941955" y="3161030"/>
            <a:ext cx="61734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83230" y="3355975"/>
            <a:ext cx="562800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986405" y="3413125"/>
            <a:ext cx="56794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370320" y="4719955"/>
            <a:ext cx="2745105" cy="294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因洞顶有两条“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龙”而得名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8660" y="5015230"/>
            <a:ext cx="3327400" cy="4000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洞内的石钟乳和石笋形状变化多端，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85185" y="5308600"/>
            <a:ext cx="2041525" cy="3060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颜色各异，非常奇特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75785" y="5614670"/>
            <a:ext cx="1656715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抓耳挠腮的猴子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12305" y="5614035"/>
            <a:ext cx="18611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憨态可掬的大熊猫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7370" y="5951220"/>
            <a:ext cx="16751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展翅高飞的白鹤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2-1_01"/>
          <p:cNvPicPr>
            <a:picLocks noChangeAspect="1"/>
          </p:cNvPicPr>
          <p:nvPr/>
        </p:nvPicPr>
        <p:blipFill>
          <a:blip r:embed="rId1"/>
          <a:srcRect r="226" b="6713"/>
          <a:stretch>
            <a:fillRect/>
          </a:stretch>
        </p:blipFill>
        <p:spPr>
          <a:xfrm>
            <a:off x="2658745" y="1304925"/>
            <a:ext cx="6644640" cy="4259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5725" y="3878580"/>
            <a:ext cx="4648200" cy="41910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上船后，头、肩、背等身体部位要紧贴船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6360" y="4225290"/>
            <a:ext cx="3835400" cy="4406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行船过程中，不要抬头，以免擦伤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WPS 演示</Application>
  <PresentationFormat>宽屏</PresentationFormat>
  <Paragraphs>82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2025-02-07T14:28:34Z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77B248A48074460B866C5CB94AE9DF97_13</vt:lpwstr>
  </property>
</Properties>
</file>