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2980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07345" y="3950970"/>
            <a:ext cx="1443990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léi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37170" y="3950335"/>
            <a:ext cx="1265555" cy="358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jí dù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9175" y="3928110"/>
            <a:ext cx="1265555" cy="3803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cí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5075" y="3928110"/>
            <a:ext cx="1265555" cy="3803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cháng 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40890" y="3928110"/>
            <a:ext cx="1339215" cy="3803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qiǎo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6255" y="817880"/>
            <a:ext cx="8382000" cy="5748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09545" y="4062730"/>
            <a:ext cx="1275715" cy="3644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淡淡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12560" y="2776855"/>
            <a:ext cx="13258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疏疏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99485" y="3218180"/>
            <a:ext cx="1402715" cy="386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累累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62500" y="2807335"/>
            <a:ext cx="13487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粗粗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2773" y="23780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银银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7210" y="2378075"/>
            <a:ext cx="1325880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玉玉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56225" y="1948815"/>
            <a:ext cx="13690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款款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5245" y="4063365"/>
            <a:ext cx="897255" cy="408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痒痒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11795" y="2794635"/>
            <a:ext cx="13404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疏疏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62800" y="3639820"/>
            <a:ext cx="1471295" cy="4235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袅袅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00725" y="4471670"/>
            <a:ext cx="1362075" cy="3543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6" grpId="0"/>
      <p:bldP spid="13" grpId="0"/>
      <p:bldP spid="7" grpId="0"/>
      <p:bldP spid="14" grpId="0"/>
      <p:bldP spid="5" grpId="0"/>
      <p:bldP spid="12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47400" cy="27965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8340" y="3037205"/>
            <a:ext cx="10867390" cy="12071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大海的尽头先是一点红晕，再是红晕慢慢扩大，太阳露出了小半边笑脸，渐渐地太阳终于挣脱地平线跳了出来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0100" cy="30930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21418" y="38887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河边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22180" y="3107690"/>
            <a:ext cx="12655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锨刃儿上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21418" y="21958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97240" y="3888740"/>
            <a:ext cx="13639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眼睛里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21735" y="3054350"/>
            <a:ext cx="1265555" cy="374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院中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09740" y="2195830"/>
            <a:ext cx="15297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竹窗帘儿里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9" grpId="0"/>
      <p:bldP spid="6" grpId="0"/>
      <p:bldP spid="5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WPS 演示</Application>
  <PresentationFormat>宽屏</PresentationFormat>
  <Paragraphs>46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2024-08-26T07:44:37Z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