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798"/>
          <a:stretch>
            <a:fillRect/>
          </a:stretch>
        </p:blipFill>
        <p:spPr>
          <a:xfrm>
            <a:off x="145415" y="1221105"/>
            <a:ext cx="6017260" cy="45967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80"/>
          <a:stretch>
            <a:fillRect/>
          </a:stretch>
        </p:blipFill>
        <p:spPr>
          <a:xfrm>
            <a:off x="6120130" y="1622425"/>
            <a:ext cx="5902325" cy="3794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95890" y="1564005"/>
            <a:ext cx="718185" cy="3168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做风筝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76390" y="5092700"/>
            <a:ext cx="5207000" cy="52197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“我</a:t>
            </a: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”同意文文的观点，自由自在、无拘无束，按照自己的想法参与其中的童年才是最快乐的。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7085" y="2976245"/>
            <a:ext cx="80200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心醉了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29315" y="1564005"/>
            <a:ext cx="116268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放风筝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95890" y="2507615"/>
            <a:ext cx="1434465" cy="260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风筝断线越飘越远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59925" y="2976880"/>
            <a:ext cx="1266825" cy="3371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欢呼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59090" y="2492375"/>
            <a:ext cx="1707515" cy="297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风筝总往地上栽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08770" y="3282950"/>
            <a:ext cx="1323975" cy="386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9" grpId="0"/>
      <p:bldP spid="9" grpId="1"/>
      <p:bldP spid="13" grpId="0"/>
      <p:bldP spid="13" grpId="1"/>
      <p:bldP spid="12" grpId="0"/>
      <p:bldP spid="12" grpId="1"/>
      <p:bldP spid="11" grpId="0"/>
      <p:bldP spid="11" grpId="1"/>
      <p:bldP spid="14" grpId="0"/>
      <p:bldP spid="14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WPS 演示</Application>
  <PresentationFormat>宽屏</PresentationFormat>
  <Paragraphs>16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2025-02-16T16:07:44Z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