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99" r:id="rId3"/>
    <p:sldId id="314" r:id="rId4"/>
    <p:sldId id="313" r:id="rId5"/>
    <p:sldId id="312" r:id="rId6"/>
    <p:sldId id="319" r:id="rId7"/>
    <p:sldId id="318" r:id="rId8"/>
    <p:sldId id="31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0040" y="1120140"/>
            <a:ext cx="6337300" cy="52292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880350" y="2673350"/>
            <a:ext cx="79121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9855" y="3053080"/>
            <a:ext cx="388620" cy="4343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51575" y="3053715"/>
            <a:ext cx="35179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11085" y="3053080"/>
            <a:ext cx="303530" cy="4343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27220" y="3429000"/>
            <a:ext cx="762635" cy="3651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2315" y="3428365"/>
            <a:ext cx="715010" cy="424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06085" y="4224655"/>
            <a:ext cx="32385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49675" y="5063490"/>
            <a:ext cx="360680" cy="4273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93790" y="5063490"/>
            <a:ext cx="335280" cy="4273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62825" y="5063490"/>
            <a:ext cx="351790" cy="4273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29070" y="5871845"/>
            <a:ext cx="456565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-2_01"/>
          <p:cNvPicPr>
            <a:picLocks noChangeAspect="1"/>
          </p:cNvPicPr>
          <p:nvPr/>
        </p:nvPicPr>
        <p:blipFill>
          <a:blip r:embed="rId1"/>
          <a:srcRect r="5521"/>
          <a:stretch>
            <a:fillRect/>
          </a:stretch>
        </p:blipFill>
        <p:spPr>
          <a:xfrm>
            <a:off x="2907665" y="1373505"/>
            <a:ext cx="6152515" cy="4302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88180" y="2077085"/>
            <a:ext cx="601345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96685" y="2077085"/>
            <a:ext cx="74549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14740" y="2077085"/>
            <a:ext cx="725805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63440" y="2465705"/>
            <a:ext cx="744855" cy="405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5300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8890" y="2465705"/>
            <a:ext cx="63881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30565" y="2465705"/>
            <a:ext cx="601345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729355" y="3743960"/>
            <a:ext cx="9480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491865" y="3743960"/>
            <a:ext cx="1597660" cy="641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496685" y="3724910"/>
            <a:ext cx="403225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848350" y="3724910"/>
            <a:ext cx="1051560" cy="7346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338185" y="3743960"/>
            <a:ext cx="593725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733665" y="3753485"/>
            <a:ext cx="1099185" cy="7346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19220" y="5704205"/>
            <a:ext cx="20345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66(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26" grpId="0"/>
      <p:bldP spid="26" grpId="1"/>
      <p:bldP spid="10" grpId="0"/>
      <p:bldP spid="10" grpId="1"/>
      <p:bldP spid="28" grpId="0"/>
      <p:bldP spid="28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240" y="2025015"/>
            <a:ext cx="6744970" cy="30079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90160" y="3317240"/>
            <a:ext cx="715010" cy="424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9800" y="3740785"/>
            <a:ext cx="2122170" cy="4248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9600  9300  9500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2525" y="4108450"/>
            <a:ext cx="2160905" cy="424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9060  9030  9050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7160" y="4532630"/>
            <a:ext cx="715010" cy="424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9653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11745" y="4532630"/>
            <a:ext cx="715010" cy="424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0295" y="2770505"/>
            <a:ext cx="7165975" cy="14992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7735" y="3264535"/>
            <a:ext cx="438785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25645" y="3768090"/>
            <a:ext cx="476885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-2-1_02"/>
          <p:cNvPicPr>
            <a:picLocks noChangeAspect="1"/>
          </p:cNvPicPr>
          <p:nvPr/>
        </p:nvPicPr>
        <p:blipFill>
          <a:blip r:embed="rId1"/>
          <a:srcRect r="2088" b="46100"/>
          <a:stretch>
            <a:fillRect/>
          </a:stretch>
        </p:blipFill>
        <p:spPr>
          <a:xfrm>
            <a:off x="2297430" y="2333625"/>
            <a:ext cx="7088505" cy="1357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85005" y="3801110"/>
            <a:ext cx="3087370" cy="1116965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5715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(1200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0-2-1_03"/>
          <p:cNvPicPr>
            <a:picLocks noChangeAspect="1"/>
          </p:cNvPicPr>
          <p:nvPr/>
        </p:nvPicPr>
        <p:blipFill>
          <a:blip r:embed="rId1"/>
          <a:srcRect l="1372" r="5588" b="42647"/>
          <a:stretch>
            <a:fillRect/>
          </a:stretch>
        </p:blipFill>
        <p:spPr>
          <a:xfrm>
            <a:off x="2488565" y="2457450"/>
            <a:ext cx="6991350" cy="1330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69840" y="4180205"/>
            <a:ext cx="21882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(70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16)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幅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-2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0465" y="2279650"/>
            <a:ext cx="6708775" cy="10814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65950" y="2833370"/>
            <a:ext cx="77406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81975" y="2833370"/>
            <a:ext cx="669290" cy="4464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WPS 演示</Application>
  <PresentationFormat>宽屏</PresentationFormat>
  <Paragraphs>69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182</cp:revision>
  <dcterms:created xsi:type="dcterms:W3CDTF">2019-06-19T02:08:00Z</dcterms:created>
  <dcterms:modified xsi:type="dcterms:W3CDTF">2025-02-18T03:02:30Z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03D18A956F0747CA8C7D6D4BFEDC6FBC_13</vt:lpwstr>
  </property>
</Properties>
</file>