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120" y="713105"/>
            <a:ext cx="4221480" cy="60109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