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0" y="1075055"/>
            <a:ext cx="10403205" cy="38569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75548" y="40836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尊重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06535" y="3656330"/>
            <a:ext cx="12763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搞特殊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2608" y="36563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眷恋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09820" y="3229610"/>
            <a:ext cx="12547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奔赴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96910" y="4083685"/>
            <a:ext cx="89916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签字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90345"/>
            <a:ext cx="10968990" cy="1590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78115" y="2576830"/>
            <a:ext cx="1282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瑞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7450" y="2576830"/>
            <a:ext cx="6362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炼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0715" y="2576830"/>
            <a:ext cx="798195" cy="3949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72588" y="20447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78115" y="2044700"/>
            <a:ext cx="6673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尊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42485" y="2044700"/>
            <a:ext cx="630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80715" y="2044700"/>
            <a:ext cx="840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搞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91955" y="2588260"/>
            <a:ext cx="564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899140" cy="1786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11385" y="2326640"/>
            <a:ext cx="1265555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血肉之躯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11385" y="1893570"/>
            <a:ext cx="1265555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情不自禁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11385" y="2803525"/>
            <a:ext cx="1458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不由自主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" y="1124585"/>
            <a:ext cx="10636885" cy="4370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67725" y="4424680"/>
            <a:ext cx="585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32625" y="4424680"/>
            <a:ext cx="498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9505" y="4071620"/>
            <a:ext cx="534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0765" y="4071620"/>
            <a:ext cx="516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81870" y="5075555"/>
            <a:ext cx="748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en-US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10445" y="4424680"/>
            <a:ext cx="585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400" y="1313815"/>
            <a:ext cx="10617835" cy="33470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3760" y="1179830"/>
            <a:ext cx="4439920" cy="387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050" y="4603750"/>
            <a:ext cx="10301605" cy="17856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97668" y="42049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失声痛哭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6105" y="4996815"/>
            <a:ext cx="23933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毛岸英的遗骨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0620" y="4204970"/>
            <a:ext cx="13157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辗转反侧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47990" y="3357245"/>
            <a:ext cx="1220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无比悲痛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3855" y="2110740"/>
            <a:ext cx="8458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那一次次的分离，岸英都平平安安回到自己的身边来了。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27980" y="5434330"/>
            <a:ext cx="833755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赞美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47850" y="5868670"/>
            <a:ext cx="89173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尊重朝鲜人民的意愿，把儿子的遗骨安葬在朝鲜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4590" y="736600"/>
            <a:ext cx="7301865" cy="5852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42655" y="6012180"/>
            <a:ext cx="151066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自己</a:t>
            </a: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不能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02295" y="5760720"/>
            <a:ext cx="1955165" cy="251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</a:t>
            </a: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想见儿子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36970" y="2760980"/>
            <a:ext cx="87947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6570" y="2760980"/>
            <a:ext cx="55054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2842260" y="123888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4726940" y="123888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6348730" y="123888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7698740" y="176720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56205" y="6012180"/>
            <a:ext cx="104711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最后一面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07005" y="6282055"/>
            <a:ext cx="158432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搞特殊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8" grpId="0"/>
      <p:bldP spid="8" grpId="1"/>
      <p:bldP spid="7" grpId="0"/>
      <p:bldP spid="7" grpId="1"/>
      <p:bldP spid="6" grpId="0"/>
      <p:bldP spid="6" grpId="1"/>
      <p:bldP spid="14" grpId="0"/>
      <p:bldP spid="14" grpId="1"/>
      <p:bldP spid="5" grpId="0"/>
      <p:bldP spid="5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030" y="1417320"/>
            <a:ext cx="10168255" cy="2207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84388" y="26517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WPS 演示</Application>
  <PresentationFormat>宽屏</PresentationFormat>
  <Paragraphs>80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2025-02-18T11:29:24Z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