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9" r:id="rId3"/>
    <p:sldId id="314" r:id="rId4"/>
    <p:sldId id="313" r:id="rId5"/>
    <p:sldId id="312" r:id="rId6"/>
    <p:sldId id="318" r:id="rId7"/>
    <p:sldId id="320" r:id="rId8"/>
    <p:sldId id="319" r:id="rId9"/>
    <p:sldId id="311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7" userDrawn="1">
          <p15:clr>
            <a:srgbClr val="A4A3A4"/>
          </p15:clr>
        </p15:guide>
        <p15:guide id="2" pos="3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77"/>
        <p:guide pos="39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7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6515" y="1557655"/>
            <a:ext cx="6750685" cy="411607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556000" y="4389755"/>
            <a:ext cx="132524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八百四十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361690" y="4789170"/>
            <a:ext cx="325755" cy="3956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555490" y="4742180"/>
            <a:ext cx="32575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509895" y="4389755"/>
            <a:ext cx="1487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一百九十三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5423535" y="4789170"/>
            <a:ext cx="325755" cy="3956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93510" y="4788535"/>
            <a:ext cx="325755" cy="443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612130" y="5124450"/>
            <a:ext cx="325755" cy="443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7741285" y="4020185"/>
            <a:ext cx="122999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六百零九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569200" y="4389755"/>
            <a:ext cx="382905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8075" y="4389755"/>
            <a:ext cx="32575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9" grpId="0"/>
      <p:bldP spid="9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180" y="2519045"/>
            <a:ext cx="7087235" cy="18199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71875" y="3811270"/>
            <a:ext cx="737870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67325" y="3811270"/>
            <a:ext cx="583565" cy="443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5625" y="3811270"/>
            <a:ext cx="584200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43925" y="3869690"/>
            <a:ext cx="595630" cy="346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225" y="2049780"/>
            <a:ext cx="6823710" cy="27584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50005" y="4128135"/>
            <a:ext cx="42100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45835" y="4128135"/>
            <a:ext cx="42100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6305" y="4128135"/>
            <a:ext cx="44005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4_03"/>
          <p:cNvPicPr>
            <a:picLocks noChangeAspect="1"/>
          </p:cNvPicPr>
          <p:nvPr/>
        </p:nvPicPr>
        <p:blipFill>
          <a:blip r:embed="rId1"/>
          <a:srcRect r="9904"/>
          <a:stretch>
            <a:fillRect/>
          </a:stretch>
        </p:blipFill>
        <p:spPr>
          <a:xfrm>
            <a:off x="2989580" y="1332230"/>
            <a:ext cx="6015990" cy="1435735"/>
          </a:xfrm>
          <a:prstGeom prst="rect">
            <a:avLst/>
          </a:prstGeom>
        </p:spPr>
      </p:pic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2"/>
          <a:srcRect r="11767"/>
          <a:stretch>
            <a:fillRect/>
          </a:stretch>
        </p:blipFill>
        <p:spPr>
          <a:xfrm>
            <a:off x="2989580" y="2853690"/>
            <a:ext cx="5738495" cy="24847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48475" y="1847850"/>
            <a:ext cx="44005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50585" y="2910840"/>
            <a:ext cx="440055" cy="346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4655" y="3832860"/>
            <a:ext cx="440055" cy="365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4-1_01"/>
          <p:cNvPicPr>
            <a:picLocks noChangeAspect="1"/>
          </p:cNvPicPr>
          <p:nvPr/>
        </p:nvPicPr>
        <p:blipFill>
          <a:blip r:embed="rId1"/>
          <a:srcRect l="929" t="-859" r="19675" b="859"/>
          <a:stretch>
            <a:fillRect/>
          </a:stretch>
        </p:blipFill>
        <p:spPr>
          <a:xfrm>
            <a:off x="3128010" y="2186940"/>
            <a:ext cx="5534025" cy="24841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425315" y="2767330"/>
            <a:ext cx="813435" cy="433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6310" y="2767330"/>
            <a:ext cx="594995" cy="433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28305" y="2767330"/>
            <a:ext cx="594995" cy="433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995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8750" y="3429000"/>
            <a:ext cx="584200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6310" y="3429635"/>
            <a:ext cx="584200" cy="4044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28305" y="3429000"/>
            <a:ext cx="584200" cy="464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315" y="4139565"/>
            <a:ext cx="813435" cy="4330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83045" y="4139565"/>
            <a:ext cx="613410" cy="433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6310" y="4139565"/>
            <a:ext cx="631825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675" y="2345055"/>
            <a:ext cx="6690995" cy="2167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07505" y="3573145"/>
            <a:ext cx="2234565" cy="668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306  309  603  609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903  906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8195" y="3634105"/>
            <a:ext cx="2234565" cy="734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360  390  630  690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930  960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1590" y="2472690"/>
            <a:ext cx="7069455" cy="1911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55560" y="2533015"/>
            <a:ext cx="387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815" y="2803525"/>
            <a:ext cx="6949440" cy="1097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62265" y="3318510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4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5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6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7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8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69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71.xml><?xml version="1.0" encoding="utf-8"?>
<p:tagLst xmlns:p="http://schemas.openxmlformats.org/presentationml/2006/main">
  <p:tag name="KSO_WM_DIAGRAM_VIRTUALLY_FRAME" val="{&quot;height&quot;:121.85,&quot;left&quot;:264.7,&quot;top&quot;:316.55,&quot;width&quot;:441.7}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2025-02-17T10:30:00Z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F3E4AD94698B46DC8292C3B5F16E8894_13</vt:lpwstr>
  </property>
</Properties>
</file>