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7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860" y="1314450"/>
            <a:ext cx="7145020" cy="4365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089910" y="28727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12460" y="2863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525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489325" y="3284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196965" y="3284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31255" y="3697605"/>
            <a:ext cx="18395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乘法分配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756025" y="4568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382510" y="45599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361055" y="5107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340600" y="5095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=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8435" y="1649095"/>
            <a:ext cx="6988810" cy="3716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674745" y="1952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=4500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825490" y="1954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=5400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170035" y="1954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=45600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541395" y="3623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634355" y="3618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758555" y="3609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=330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2545" y="2391410"/>
            <a:ext cx="6978015" cy="2163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875915" y="4554855"/>
            <a:ext cx="30041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[320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(35-25)]=800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32245" y="4554855"/>
            <a:ext cx="31591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(150+270)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(2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35)=6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9205" y="1234440"/>
            <a:ext cx="6956425" cy="45554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 flipH="1">
            <a:off x="3186430" y="2938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3939540" y="2938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2727325" y="3551555"/>
            <a:ext cx="41871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2=50(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(100+50)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5=750(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 flipH="1">
            <a:off x="2727325" y="4648835"/>
            <a:ext cx="41871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(5+5)=700(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2214880"/>
            <a:ext cx="6926580" cy="2390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24580" y="3448050"/>
            <a:ext cx="49428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(540-240)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100+2=5(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1687195"/>
            <a:ext cx="6652260" cy="3439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97885" y="4513580"/>
            <a:ext cx="60458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甲商店：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(43-8)=1260(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乙商店：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(10+2)=3(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43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3)=1290(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1260&lt;1290,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到甲商店买更便宜。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1290-1260=30(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24.5,&quot;left&quot;:152.35,&quot;top&quot;:231.4,&quot;width&quot;:392.1}"/>
</p:tagLst>
</file>

<file path=ppt/tags/tag64.xml><?xml version="1.0" encoding="utf-8"?>
<p:tagLst xmlns:p="http://schemas.openxmlformats.org/presentationml/2006/main">
  <p:tag name="KSO_WM_DIAGRAM_VIRTUALLY_FRAME" val="{&quot;height&quot;:224.5,&quot;left&quot;:152.35,&quot;top&quot;:231.4,&quot;width&quot;:392.1}"/>
</p:tagLst>
</file>

<file path=ppt/tags/tag65.xml><?xml version="1.0" encoding="utf-8"?>
<p:tagLst xmlns:p="http://schemas.openxmlformats.org/presentationml/2006/main">
  <p:tag name="KSO_WM_DIAGRAM_VIRTUALLY_FRAME" val="{&quot;height&quot;:224.5,&quot;left&quot;:152.35,&quot;top&quot;:231.4,&quot;width&quot;:392.1}"/>
</p:tagLst>
</file>

<file path=ppt/tags/tag66.xml><?xml version="1.0" encoding="utf-8"?>
<p:tagLst xmlns:p="http://schemas.openxmlformats.org/presentationml/2006/main">
  <p:tag name="KSO_WM_DIAGRAM_VIRTUALLY_FRAME" val="{&quot;height&quot;:224.5,&quot;left&quot;:152.35,&quot;top&quot;:231.4,&quot;width&quot;:392.1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WPS 演示</Application>
  <PresentationFormat>宽屏</PresentationFormat>
  <Paragraphs>50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2025-02-18T01:28:02Z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D6E32BF17ED34FE783C8A55A0A6A3049_13</vt:lpwstr>
  </property>
</Properties>
</file>