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6" r:id="rId3"/>
    <p:sldId id="295" r:id="rId4"/>
    <p:sldId id="294" r:id="rId5"/>
    <p:sldId id="292" r:id="rId6"/>
    <p:sldId id="299" r:id="rId7"/>
    <p:sldId id="293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39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08"/>
        <p:guide pos="395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-1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1902460"/>
            <a:ext cx="7162165" cy="30524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12590" y="3329305"/>
            <a:ext cx="477520" cy="3524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46575" y="3681730"/>
            <a:ext cx="343535" cy="3524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04360" y="3976370"/>
            <a:ext cx="37211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12590" y="4324985"/>
            <a:ext cx="477520" cy="3524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68440" y="3329305"/>
            <a:ext cx="419735" cy="3524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10655" y="3681095"/>
            <a:ext cx="477520" cy="3530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68440" y="3976370"/>
            <a:ext cx="477520" cy="3524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68440" y="4324985"/>
            <a:ext cx="477520" cy="3524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84895" y="3328670"/>
            <a:ext cx="440690" cy="3524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08720" y="3681095"/>
            <a:ext cx="477520" cy="2952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48065" y="3976370"/>
            <a:ext cx="47752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37930" y="4324985"/>
            <a:ext cx="477520" cy="3524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1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7435" y="1821180"/>
            <a:ext cx="7306945" cy="34277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37505" y="3330575"/>
            <a:ext cx="38227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60870" y="3330575"/>
            <a:ext cx="41084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60975" y="3911600"/>
            <a:ext cx="1210945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22055" y="3911600"/>
            <a:ext cx="37211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62120" y="4349750"/>
            <a:ext cx="382270" cy="322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09460" y="4349750"/>
            <a:ext cx="1239520" cy="3409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五六三十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19270" y="4747895"/>
            <a:ext cx="325120" cy="4184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91500" y="4747895"/>
            <a:ext cx="506095" cy="4184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-1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885" y="1604645"/>
            <a:ext cx="6814820" cy="395541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703320" y="2447925"/>
            <a:ext cx="351155" cy="3721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20105" y="2447925"/>
            <a:ext cx="351155" cy="3721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77835" y="2447925"/>
            <a:ext cx="351155" cy="3721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02685" y="3362960"/>
            <a:ext cx="408940" cy="3340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20105" y="3362960"/>
            <a:ext cx="284480" cy="3721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77835" y="3401060"/>
            <a:ext cx="408940" cy="3340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357245" y="4519295"/>
            <a:ext cx="50863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81320" y="4519295"/>
            <a:ext cx="576580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39990" y="4519295"/>
            <a:ext cx="53784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32810" y="5085080"/>
            <a:ext cx="519430" cy="415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81320" y="5085080"/>
            <a:ext cx="53784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72680" y="5085080"/>
            <a:ext cx="613410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2" grpId="0"/>
      <p:bldP spid="2" grpId="1"/>
      <p:bldP spid="3" grpId="0"/>
      <p:bldP spid="3" grpId="1"/>
      <p:bldP spid="5" grpId="0"/>
      <p:bldP spid="5" grpId="1"/>
      <p:bldP spid="7" grpId="0"/>
      <p:bldP spid="7" grpId="1"/>
      <p:bldP spid="8" grpId="0"/>
      <p:bldP spid="8" grpId="1"/>
      <p:bldP spid="21" grpId="0"/>
      <p:bldP spid="21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-1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4450" y="1969770"/>
            <a:ext cx="6908800" cy="30714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27930" y="2520315"/>
            <a:ext cx="35369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98290" y="2900680"/>
            <a:ext cx="344805" cy="322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11295" y="3870960"/>
            <a:ext cx="431800" cy="322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69255" y="3870960"/>
            <a:ext cx="497205" cy="322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97400" y="4397375"/>
            <a:ext cx="34417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81395" y="4397375"/>
            <a:ext cx="382270" cy="322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05345" y="3223260"/>
            <a:ext cx="1468120" cy="9702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ts val="7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足球，平均分给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个班，每班分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1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1420495"/>
            <a:ext cx="6263640" cy="4572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16605" y="3126740"/>
            <a:ext cx="15563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27470" y="3126740"/>
            <a:ext cx="16224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16605" y="5004435"/>
            <a:ext cx="15170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27470" y="5224780"/>
            <a:ext cx="14408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-1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2072005"/>
            <a:ext cx="6682105" cy="19754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39690" y="4170680"/>
            <a:ext cx="158369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段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次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38720" y="2942590"/>
            <a:ext cx="38163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38720" y="3264535"/>
            <a:ext cx="38227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</Words>
  <Application>WPS 演示</Application>
  <PresentationFormat>宽屏</PresentationFormat>
  <Paragraphs>93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Arial</vt:lpstr>
      <vt:lpstr>黑体</vt:lpstr>
      <vt:lpstr>Constantia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2025-02-14T09:39:24Z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1BFFBC2B27FC45AA9EACED2F4577DD6C_13</vt:lpwstr>
  </property>
</Properties>
</file>