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78" r:id="rId7"/>
    <p:sldId id="28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3815" y="2333625"/>
            <a:ext cx="7352665" cy="2292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70985" y="4018915"/>
            <a:ext cx="471170" cy="3854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3960" y="4018280"/>
            <a:ext cx="367665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59495" y="4018280"/>
            <a:ext cx="512445" cy="3860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4920" y="4342765"/>
            <a:ext cx="471170" cy="509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85560" y="4404360"/>
            <a:ext cx="450850" cy="3867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29600" y="4342765"/>
            <a:ext cx="429895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2561590"/>
            <a:ext cx="7425055" cy="1806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8365" y="2872105"/>
            <a:ext cx="77914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讨厌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5610" y="3260090"/>
            <a:ext cx="728345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7175" y="3259455"/>
            <a:ext cx="72771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毒手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9050" y="3938270"/>
            <a:ext cx="748665" cy="348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2190" y="1188720"/>
            <a:ext cx="6970395" cy="4932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81600" y="2406650"/>
            <a:ext cx="7594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5995" y="2406650"/>
            <a:ext cx="748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3580" y="2406650"/>
            <a:ext cx="800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1485" y="3096895"/>
            <a:ext cx="6085840" cy="4083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孩子们，有危险，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赶快到妈妈身边来，躲在妈妈的翅膀下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4815" y="4083685"/>
            <a:ext cx="800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9210" y="4351655"/>
            <a:ext cx="1510030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慈爱和辛苦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1485" y="5710555"/>
            <a:ext cx="6261735" cy="7366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不矛盾。这样写是为了突出母鸡成为一个母亲后，在保护幼子时的勇敢和责任感。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2_03"/>
          <p:cNvPicPr>
            <a:picLocks noChangeAspect="1"/>
          </p:cNvPicPr>
          <p:nvPr/>
        </p:nvPicPr>
        <p:blipFill>
          <a:blip r:embed="rId1"/>
          <a:srcRect l="2357"/>
          <a:stretch>
            <a:fillRect/>
          </a:stretch>
        </p:blipFill>
        <p:spPr>
          <a:xfrm>
            <a:off x="1974850" y="2722245"/>
            <a:ext cx="7945755" cy="1551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84925" y="3147695"/>
            <a:ext cx="1407160" cy="4089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欺软怕硬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95945" y="3147695"/>
            <a:ext cx="12738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喜欢炫耀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2010" y="3723640"/>
            <a:ext cx="8007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慈爱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0595" y="3723640"/>
            <a:ext cx="727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06155" y="3723640"/>
            <a:ext cx="8312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辛苦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955" y="763905"/>
            <a:ext cx="5396230" cy="5803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51350" y="3785235"/>
            <a:ext cx="19011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教鸡雏们各种本领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1350" y="4194810"/>
            <a:ext cx="1417320" cy="2952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给鸡雏取暖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0025" y="3785235"/>
            <a:ext cx="16852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身体供鸡雏游戏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0025" y="4194810"/>
            <a:ext cx="10991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夜间警戒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9185" y="4758690"/>
            <a:ext cx="7291070" cy="67373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母鸡就是一个无私无畏、日夜操劳的伟大母亲，作者为母鸡身上所表现出来的母爱所震撼，认识到天地间所有的母亲都是英雄，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这是对天下所有母亲的赞颂。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52665" y="5262245"/>
            <a:ext cx="646430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51575" y="5720080"/>
            <a:ext cx="6559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喜爱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12715" y="5977255"/>
            <a:ext cx="65532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讨厌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6040" y="5977255"/>
            <a:ext cx="1233170" cy="4171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不敢再讨厌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7775" y="6233795"/>
            <a:ext cx="6559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2435" y="6215380"/>
            <a:ext cx="635000" cy="3879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262505"/>
            <a:ext cx="6969125" cy="25895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650105" y="3098800"/>
            <a:ext cx="1049655" cy="5867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681220" y="3109595"/>
            <a:ext cx="1059180" cy="246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721860" y="3428365"/>
            <a:ext cx="1049655" cy="267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740785" y="4145915"/>
            <a:ext cx="6673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3295" y="4453255"/>
            <a:ext cx="5346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宽屏</PresentationFormat>
  <Paragraphs>72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2025-02-07T09:40:52Z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919918F654D743D9978A8C2C32D851FC_13</vt:lpwstr>
  </property>
</Properties>
</file>