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31"/>
  </p:handoutMasterIdLst>
  <p:sldIdLst>
    <p:sldId id="741" r:id="rId4"/>
    <p:sldId id="742" r:id="rId6"/>
    <p:sldId id="743" r:id="rId7"/>
    <p:sldId id="744" r:id="rId8"/>
    <p:sldId id="745" r:id="rId9"/>
    <p:sldId id="746" r:id="rId10"/>
    <p:sldId id="747" r:id="rId11"/>
    <p:sldId id="748" r:id="rId12"/>
    <p:sldId id="749" r:id="rId13"/>
    <p:sldId id="751" r:id="rId14"/>
    <p:sldId id="752" r:id="rId15"/>
    <p:sldId id="753" r:id="rId16"/>
    <p:sldId id="754" r:id="rId17"/>
    <p:sldId id="755" r:id="rId18"/>
    <p:sldId id="756" r:id="rId19"/>
    <p:sldId id="770" r:id="rId20"/>
    <p:sldId id="758" r:id="rId21"/>
    <p:sldId id="759" r:id="rId22"/>
    <p:sldId id="760" r:id="rId23"/>
    <p:sldId id="762" r:id="rId24"/>
    <p:sldId id="764" r:id="rId25"/>
    <p:sldId id="763" r:id="rId26"/>
    <p:sldId id="765" r:id="rId27"/>
    <p:sldId id="766" r:id="rId28"/>
    <p:sldId id="767" r:id="rId29"/>
    <p:sldId id="768" r:id="rId30"/>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50" userDrawn="1">
          <p15:clr>
            <a:srgbClr val="A4A3A4"/>
          </p15:clr>
        </p15:guide>
        <p15:guide id="2"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FF8787"/>
    <a:srgbClr val="FFCDC1"/>
    <a:srgbClr val="FFD5D1"/>
    <a:srgbClr val="FBFCFC"/>
    <a:srgbClr val="B8B9B9"/>
    <a:srgbClr val="002060"/>
    <a:srgbClr val="C1DDEA"/>
    <a:srgbClr val="FF2020"/>
    <a:srgbClr val="646ADE"/>
    <a:srgbClr val="4E44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71" d="100"/>
          <a:sy n="71" d="100"/>
        </p:scale>
        <p:origin x="-672" y="-96"/>
      </p:cViewPr>
      <p:guideLst>
        <p:guide orient="horz" pos="2550"/>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6" Type="http://schemas.openxmlformats.org/officeDocument/2006/relationships/tags" Target="tags/tag271.xml"/><Relationship Id="rId35" Type="http://schemas.openxmlformats.org/officeDocument/2006/relationships/commentAuthors" Target="commentAuthors.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02F064-BB66-4B13-AAD5-5972ECA900C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C0B6E3-D3FA-4C4F-BDFE-4E7507CC539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pPr>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r" defTabSz="457200" rtl="0" eaLnBrk="1" fontAlgn="base" latinLnBrk="0" hangingPunct="1">
              <a:lnSpc>
                <a:spcPct val="100000"/>
              </a:lnSpc>
              <a:spcBef>
                <a:spcPct val="0"/>
              </a:spcBef>
              <a:spcAft>
                <a:spcPct val="0"/>
              </a:spcAft>
              <a:buClrTx/>
              <a:buSzTx/>
              <a:buFontTx/>
              <a:buNone/>
            </a:pPr>
            <a:fld id="{3A1AC378-1965-4C93-A3EB-8E20A49CB6B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pPr>
            <a:fld id="{D712715C-60D8-4442-95C1-470452B8606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1.xml"/><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11.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10.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image" Target="file:///C:\Users\1V994W2\PycharmProjects\PPT_Background_Generation/pic_temp/pic_half_top.png" TargetMode="External"/><Relationship Id="rId3" Type="http://schemas.openxmlformats.org/officeDocument/2006/relationships/image" Target="../media/image4.png"/><Relationship Id="rId2" Type="http://schemas.openxmlformats.org/officeDocument/2006/relationships/tags" Target="../tags/tag17.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27.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26.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35.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3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45.xml"/><Relationship Id="rId4" Type="http://schemas.openxmlformats.org/officeDocument/2006/relationships/image" Target="file:///C:\Users\1V994W2\Documents\Tencent%20Files\574576071\FileRecv\&#25340;&#35013;&#32032;&#26448;\forleft%201-23\\21\subject_holdright_42,113,184_0_staid_full_0.png" TargetMode="External"/><Relationship Id="rId3" Type="http://schemas.openxmlformats.org/officeDocument/2006/relationships/image" Target="../media/image5.png"/><Relationship Id="rId2" Type="http://schemas.openxmlformats.org/officeDocument/2006/relationships/tags" Target="../tags/tag44.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54.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53.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62.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61.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69.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68.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74.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82.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81.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89.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88.xml"/><Relationship Id="rId2" Type="http://schemas.openxmlformats.org/officeDocument/2006/relationships/tags" Target="../tags/tag87.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96.xml"/><Relationship Id="rId2" Type="http://schemas.openxmlformats.org/officeDocument/2006/relationships/tags" Target="../tags/tag95.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05.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04.xml"/><Relationship Id="rId2" Type="http://schemas.openxmlformats.org/officeDocument/2006/relationships/tags" Target="../tags/tag103.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14.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13.xml"/><Relationship Id="rId2" Type="http://schemas.openxmlformats.org/officeDocument/2006/relationships/tags" Target="../tags/tag112.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23.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22.xml"/><Relationship Id="rId2" Type="http://schemas.openxmlformats.org/officeDocument/2006/relationships/tags" Target="../tags/tag121.xml"/><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34.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33.xml"/><Relationship Id="rId2" Type="http://schemas.openxmlformats.org/officeDocument/2006/relationships/tags" Target="../tags/tag132.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21CD7330-90AF-4A66-97D1-EE8844926D9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C0723B-C176-49FE-8A96-45AB6B018E7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1CD7330-90AF-4A66-97D1-EE8844926D9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C0723B-C176-49FE-8A96-45AB6B018E7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1CD7330-90AF-4A66-97D1-EE8844926D9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C0723B-C176-49FE-8A96-45AB6B018E7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cxnSp>
        <p:nvCxnSpPr>
          <p:cNvPr id="10" name="直接连接符 9"/>
          <p:cNvCxnSpPr/>
          <p:nvPr userDrawn="1">
            <p:custDataLst>
              <p:tags r:id="rId8"/>
            </p:custDataLst>
          </p:nvPr>
        </p:nvCxnSpPr>
        <p:spPr>
          <a:xfrm>
            <a:off x="762317" y="2989580"/>
            <a:ext cx="43522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文本占位符 5"/>
          <p:cNvSpPr>
            <a:spLocks noGrp="1"/>
          </p:cNvSpPr>
          <p:nvPr>
            <p:ph type="body" sz="quarter" idx="16" hasCustomPrompt="1"/>
            <p:custDataLst>
              <p:tags r:id="rId9"/>
            </p:custDataLst>
          </p:nvPr>
        </p:nvSpPr>
        <p:spPr>
          <a:xfrm>
            <a:off x="762318" y="4631690"/>
            <a:ext cx="1974215" cy="408940"/>
          </a:xfrm>
          <a:prstGeom prst="rect">
            <a:avLst/>
          </a:prstGeom>
        </p:spPr>
        <p:txBody>
          <a:bodyPr vert="horz" wrap="square" lIns="90170" tIns="46990" rIns="90170" bIns="46990" anchor="t" anchorCtr="0">
            <a:normAutofit/>
          </a:bodyPr>
          <a:lstStyle>
            <a:lvl1pPr marL="342900" marR="0" indent="-342900" algn="l" rtl="0" eaLnBrk="1" fontAlgn="auto">
              <a:lnSpc>
                <a:spcPct val="130000"/>
              </a:lnSpc>
              <a:spcBef>
                <a:spcPts val="0"/>
              </a:spcBef>
              <a:spcAft>
                <a:spcPts val="1000"/>
              </a:spcAft>
              <a:buClrTx/>
              <a:buSzPts val="1600"/>
              <a:buFont typeface="Arial" panose="020B0604020202020204" pitchFamily="34" charset="0"/>
              <a:buNone/>
              <a:defRPr sz="1600" b="0" spc="150">
                <a:solidFill>
                  <a:schemeClr val="tx1">
                    <a:lumMod val="85000"/>
                    <a:lumOff val="15000"/>
                  </a:schemeClr>
                </a:solidFill>
                <a:latin typeface="Arial" panose="020B0604020202020204" pitchFamily="34" charset="0"/>
                <a:ea typeface="微软雅黑" panose="020B0503020204020204" pitchFamily="34" charset="-122"/>
              </a:defRPr>
            </a:lvl1pPr>
          </a:lstStyle>
          <a:p>
            <a:pPr marL="0" marR="0" lvl="0" indent="0" algn="l"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4" name="文本占位符 3"/>
          <p:cNvSpPr>
            <a:spLocks noGrp="1"/>
          </p:cNvSpPr>
          <p:nvPr>
            <p:ph type="body" sz="quarter" idx="15" hasCustomPrompt="1"/>
            <p:custDataLst>
              <p:tags r:id="rId10"/>
            </p:custDataLst>
          </p:nvPr>
        </p:nvSpPr>
        <p:spPr>
          <a:xfrm>
            <a:off x="3235643" y="4631690"/>
            <a:ext cx="1802765" cy="408940"/>
          </a:xfrm>
          <a:prstGeom prst="rect">
            <a:avLst/>
          </a:prstGeom>
        </p:spPr>
        <p:txBody>
          <a:bodyPr vert="horz" wrap="square" lIns="90170" tIns="46990" rIns="90170" bIns="46990" anchor="t" anchorCtr="0">
            <a:normAutofit/>
          </a:bodyPr>
          <a:lstStyle>
            <a:lvl1pPr marL="342900" marR="0" indent="-342900" algn="r" rtl="0" eaLnBrk="1" fontAlgn="auto">
              <a:lnSpc>
                <a:spcPct val="130000"/>
              </a:lnSpc>
              <a:spcBef>
                <a:spcPts val="0"/>
              </a:spcBef>
              <a:spcAft>
                <a:spcPts val="1000"/>
              </a:spcAft>
              <a:buClrTx/>
              <a:buSzPts val="1600"/>
              <a:buFont typeface="Arial" panose="020B0604020202020204" pitchFamily="34" charset="0"/>
              <a:buNone/>
              <a:defRPr sz="1600" b="0" spc="150">
                <a:solidFill>
                  <a:schemeClr val="tx1">
                    <a:lumMod val="85000"/>
                    <a:lumOff val="15000"/>
                  </a:schemeClr>
                </a:solidFill>
                <a:latin typeface="Arial" panose="020B0604020202020204" pitchFamily="34" charset="0"/>
                <a:ea typeface="微软雅黑" panose="020B0503020204020204" pitchFamily="34" charset="-122"/>
              </a:defRPr>
            </a:lvl1pPr>
          </a:lstStyle>
          <a:p>
            <a:pPr marL="0" marR="0" lvl="0" indent="0" algn="r"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3" name="副标题 2"/>
          <p:cNvSpPr>
            <a:spLocks noGrp="1"/>
          </p:cNvSpPr>
          <p:nvPr>
            <p:ph type="subTitle" idx="14" hasCustomPrompt="1"/>
            <p:custDataLst>
              <p:tags r:id="rId11"/>
            </p:custDataLst>
          </p:nvPr>
        </p:nvSpPr>
        <p:spPr>
          <a:xfrm>
            <a:off x="762318" y="3192781"/>
            <a:ext cx="4352925" cy="1275715"/>
          </a:xfrm>
        </p:spPr>
        <p:txBody>
          <a:bodyPr vert="horz" wrap="square" lIns="90170" tIns="46990" rIns="90170" bIns="46990" anchor="t" anchorCtr="0">
            <a:normAutofit/>
          </a:bodyPr>
          <a:lstStyle>
            <a:lvl1pPr marL="0" marR="0" indent="0" algn="l" defTabSz="914400" rtl="0" eaLnBrk="1" fontAlgn="auto" latinLnBrk="0" hangingPunct="1">
              <a:lnSpc>
                <a:spcPct val="120000"/>
              </a:lnSpc>
              <a:spcBef>
                <a:spcPts val="600"/>
              </a:spcBef>
              <a:spcAft>
                <a:spcPts val="0"/>
              </a:spcAft>
              <a:buClrTx/>
              <a:buSzPts val="1600"/>
              <a:buFont typeface="Arial" panose="020B0604020202020204" pitchFamily="34" charset="0"/>
              <a:buNone/>
              <a:defRPr sz="1600" b="0" spc="15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
        <p:nvSpPr>
          <p:cNvPr id="2" name="标题 1"/>
          <p:cNvSpPr>
            <a:spLocks noGrp="1"/>
          </p:cNvSpPr>
          <p:nvPr>
            <p:ph type="ctrTitle" idx="13" hasCustomPrompt="1"/>
            <p:custDataLst>
              <p:tags r:id="rId12"/>
            </p:custDataLst>
          </p:nvPr>
        </p:nvSpPr>
        <p:spPr>
          <a:xfrm>
            <a:off x="762318" y="1817371"/>
            <a:ext cx="4825365" cy="970915"/>
          </a:xfrm>
        </p:spPr>
        <p:txBody>
          <a:bodyPr vert="horz" wrap="square" lIns="90170" tIns="46990" rIns="90170" bIns="0" anchor="b"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5400" b="0" spc="6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4064000" y="5716016"/>
            <a:ext cx="4064000" cy="1141984"/>
          </a:xfrm>
          <a:prstGeom prst="rect">
            <a:avLst/>
          </a:prstGeom>
        </p:spPr>
      </p:pic>
      <p:sp>
        <p:nvSpPr>
          <p:cNvPr id="4" name="日期占位符 3"/>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2827655" y="3541077"/>
            <a:ext cx="6536690" cy="835660"/>
          </a:xfrm>
        </p:spPr>
        <p:txBody>
          <a:bodyPr vert="horz" wrap="square" lIns="90170" tIns="46990" rIns="90170" bIns="0" anchor="b" anchorCtr="0">
            <a:norm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spc="4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9"/>
            </p:custDataLst>
          </p:nvPr>
        </p:nvSpPr>
        <p:spPr>
          <a:xfrm>
            <a:off x="2827655" y="4448175"/>
            <a:ext cx="6536690" cy="517525"/>
          </a:xfrm>
        </p:spPr>
        <p:txBody>
          <a:bodyPr vert="horz" wrap="square" lIns="90170" tIns="46990" rIns="90170" bIns="46990" anchor="t" anchorCtr="0">
            <a:normAutofit/>
          </a:bodyPr>
          <a:lstStyle>
            <a:lvl1pPr marL="0" marR="0" indent="0" algn="ctr" defTabSz="914400" rtl="0" eaLnBrk="1" fontAlgn="auto" latinLnBrk="0" hangingPunct="1">
              <a:lnSpc>
                <a:spcPct val="100000"/>
              </a:lnSpc>
              <a:spcBef>
                <a:spcPts val="0"/>
              </a:spcBef>
              <a:spcAft>
                <a:spcPts val="0"/>
              </a:spcAft>
              <a:buClrTx/>
              <a:buSzPts val="1600"/>
              <a:buFont typeface="Arial" panose="020B0604020202020204" pitchFamily="34" charset="0"/>
              <a:buNone/>
              <a:defRPr sz="1600" b="0" spc="20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
        <p:nvSpPr>
          <p:cNvPr id="11" name="任意多边形 10"/>
          <p:cNvSpPr/>
          <p:nvPr userDrawn="1">
            <p:custDataLst>
              <p:tags r:id="rId10"/>
            </p:custDataLst>
          </p:nvPr>
        </p:nvSpPr>
        <p:spPr>
          <a:xfrm>
            <a:off x="5022215" y="1775142"/>
            <a:ext cx="2146935" cy="379730"/>
          </a:xfrm>
          <a:custGeom>
            <a:avLst/>
            <a:gdLst>
              <a:gd name="connisteX0" fmla="*/ 0 w 2146935"/>
              <a:gd name="connsiteY0" fmla="*/ 734060 h 744855"/>
              <a:gd name="connisteX1" fmla="*/ 0 w 2146935"/>
              <a:gd name="connsiteY1" fmla="*/ 0 h 744855"/>
              <a:gd name="connisteX2" fmla="*/ 2146935 w 2146935"/>
              <a:gd name="connsiteY2" fmla="*/ 0 h 744855"/>
              <a:gd name="connisteX3" fmla="*/ 2146935 w 2146935"/>
              <a:gd name="connsiteY3" fmla="*/ 744855 h 744855"/>
            </a:gdLst>
            <a:ahLst/>
            <a:cxnLst>
              <a:cxn ang="0">
                <a:pos x="connisteX0" y="connsiteY0"/>
              </a:cxn>
              <a:cxn ang="0">
                <a:pos x="connisteX1" y="connsiteY1"/>
              </a:cxn>
              <a:cxn ang="0">
                <a:pos x="connisteX2" y="connsiteY2"/>
              </a:cxn>
              <a:cxn ang="0">
                <a:pos x="connisteX3" y="connsiteY3"/>
              </a:cxn>
            </a:cxnLst>
            <a:rect l="l" t="t" r="r" b="b"/>
            <a:pathLst>
              <a:path w="2146935" h="744855">
                <a:moveTo>
                  <a:pt x="0" y="734060"/>
                </a:moveTo>
                <a:lnTo>
                  <a:pt x="0" y="0"/>
                </a:lnTo>
                <a:lnTo>
                  <a:pt x="2146935" y="0"/>
                </a:lnTo>
                <a:lnTo>
                  <a:pt x="2146935" y="744855"/>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pc="200">
              <a:solidFill>
                <a:schemeClr val="lt1"/>
              </a:solidFill>
              <a:latin typeface="Arial" panose="020B0604020202020204" pitchFamily="34" charset="0"/>
              <a:ea typeface="微软雅黑" panose="020B0503020204020204" pitchFamily="34" charset="-122"/>
            </a:endParaRPr>
          </a:p>
        </p:txBody>
      </p:sp>
      <p:sp>
        <p:nvSpPr>
          <p:cNvPr id="12" name="任意多边形 11"/>
          <p:cNvSpPr/>
          <p:nvPr userDrawn="1">
            <p:custDataLst>
              <p:tags r:id="rId11"/>
            </p:custDataLst>
          </p:nvPr>
        </p:nvSpPr>
        <p:spPr>
          <a:xfrm rot="10800000">
            <a:off x="5022215" y="3062922"/>
            <a:ext cx="2146935" cy="379730"/>
          </a:xfrm>
          <a:custGeom>
            <a:avLst/>
            <a:gdLst>
              <a:gd name="connisteX0" fmla="*/ 0 w 2146935"/>
              <a:gd name="connsiteY0" fmla="*/ 734060 h 744855"/>
              <a:gd name="connisteX1" fmla="*/ 0 w 2146935"/>
              <a:gd name="connsiteY1" fmla="*/ 0 h 744855"/>
              <a:gd name="connisteX2" fmla="*/ 2146935 w 2146935"/>
              <a:gd name="connsiteY2" fmla="*/ 0 h 744855"/>
              <a:gd name="connisteX3" fmla="*/ 2146935 w 2146935"/>
              <a:gd name="connsiteY3" fmla="*/ 744855 h 744855"/>
            </a:gdLst>
            <a:ahLst/>
            <a:cxnLst>
              <a:cxn ang="0">
                <a:pos x="connisteX0" y="connsiteY0"/>
              </a:cxn>
              <a:cxn ang="0">
                <a:pos x="connisteX1" y="connsiteY1"/>
              </a:cxn>
              <a:cxn ang="0">
                <a:pos x="connisteX2" y="connsiteY2"/>
              </a:cxn>
              <a:cxn ang="0">
                <a:pos x="connisteX3" y="connsiteY3"/>
              </a:cxn>
            </a:cxnLst>
            <a:rect l="l" t="t" r="r" b="b"/>
            <a:pathLst>
              <a:path w="2146935" h="744855">
                <a:moveTo>
                  <a:pt x="0" y="734060"/>
                </a:moveTo>
                <a:lnTo>
                  <a:pt x="0" y="0"/>
                </a:lnTo>
                <a:lnTo>
                  <a:pt x="2146935" y="0"/>
                </a:lnTo>
                <a:lnTo>
                  <a:pt x="2146935" y="744855"/>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pc="200">
              <a:solidFill>
                <a:schemeClr val="lt1"/>
              </a:solidFill>
              <a:latin typeface="Arial" panose="020B0604020202020204" pitchFamily="34" charset="0"/>
              <a:ea typeface="微软雅黑" panose="020B0503020204020204" pitchFamily="34" charset="-122"/>
            </a:endParaRPr>
          </a:p>
        </p:txBody>
      </p:sp>
      <p:cxnSp>
        <p:nvCxnSpPr>
          <p:cNvPr id="16" name="直接连接符 15"/>
          <p:cNvCxnSpPr/>
          <p:nvPr userDrawn="1">
            <p:custDataLst>
              <p:tags r:id="rId12"/>
            </p:custDataLst>
          </p:nvPr>
        </p:nvCxnSpPr>
        <p:spPr>
          <a:xfrm>
            <a:off x="5841365" y="3139757"/>
            <a:ext cx="508000" cy="0"/>
          </a:xfrm>
          <a:prstGeom prst="line">
            <a:avLst/>
          </a:prstGeom>
          <a:ln w="25400"/>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10" name="图片 9"/>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5"/>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7498080" y="2194560"/>
            <a:ext cx="4389120" cy="2468880"/>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256246"/>
            <a:ext cx="720090" cy="601754"/>
          </a:xfrm>
          <a:prstGeom prst="rect">
            <a:avLst/>
          </a:prstGeom>
        </p:spPr>
      </p:pic>
      <p:sp>
        <p:nvSpPr>
          <p:cNvPr id="2" name="标题 1"/>
          <p:cNvSpPr>
            <a:spLocks noGrp="1"/>
          </p:cNvSpPr>
          <p:nvPr>
            <p:ph type="title"/>
            <p:custDataLst>
              <p:tags r:id="rId8"/>
            </p:custDataLst>
          </p:nvPr>
        </p:nvSpPr>
        <p:spPr>
          <a:xfrm>
            <a:off x="669882" y="443230"/>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1CD7330-90AF-4A66-97D1-EE8844926D9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C0723B-C176-49FE-8A96-45AB6B018E7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3" name="日期占位符 2"/>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a:solidFill>
            <a:schemeClr val="bg2"/>
          </a:solidFill>
        </p:spPr>
      </p:pic>
      <p:sp>
        <p:nvSpPr>
          <p:cNvPr id="3" name="日期占位符 2"/>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8" name="任意多边形 5"/>
          <p:cNvSpPr/>
          <p:nvPr userDrawn="1">
            <p:custDataLst>
              <p:tags r:id="rId8"/>
            </p:custDataLst>
          </p:nvPr>
        </p:nvSpPr>
        <p:spPr>
          <a:xfrm>
            <a:off x="774700" y="2057717"/>
            <a:ext cx="1250950" cy="2742565"/>
          </a:xfrm>
          <a:custGeom>
            <a:avLst/>
            <a:gdLst>
              <a:gd name="connisteX0" fmla="*/ 1885950 w 1896110"/>
              <a:gd name="connsiteY0" fmla="*/ 826135 h 4745355"/>
              <a:gd name="connisteX1" fmla="*/ 1885950 w 1896110"/>
              <a:gd name="connsiteY1" fmla="*/ 0 h 4745355"/>
              <a:gd name="connisteX2" fmla="*/ 0 w 1896110"/>
              <a:gd name="connsiteY2" fmla="*/ 0 h 4745355"/>
              <a:gd name="connisteX3" fmla="*/ 0 w 1896110"/>
              <a:gd name="connsiteY3" fmla="*/ 4745355 h 4745355"/>
              <a:gd name="connisteX4" fmla="*/ 1896110 w 1896110"/>
              <a:gd name="connsiteY4" fmla="*/ 4745355 h 4745355"/>
              <a:gd name="connisteX5" fmla="*/ 1896110 w 1896110"/>
              <a:gd name="connsiteY5" fmla="*/ 4003675 h 474535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896110" h="4745355">
                <a:moveTo>
                  <a:pt x="1885950" y="826135"/>
                </a:moveTo>
                <a:lnTo>
                  <a:pt x="1885950" y="0"/>
                </a:lnTo>
                <a:lnTo>
                  <a:pt x="0" y="0"/>
                </a:lnTo>
                <a:lnTo>
                  <a:pt x="0" y="4745355"/>
                </a:lnTo>
                <a:lnTo>
                  <a:pt x="1896110" y="4745355"/>
                </a:lnTo>
                <a:lnTo>
                  <a:pt x="1896110" y="4003675"/>
                </a:lnTo>
              </a:path>
            </a:pathLst>
          </a:cu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7" name="文本占位符 6"/>
          <p:cNvSpPr>
            <a:spLocks noGrp="1"/>
          </p:cNvSpPr>
          <p:nvPr>
            <p:ph type="body" idx="14" hasCustomPrompt="1"/>
            <p:custDataLst>
              <p:tags r:id="rId9"/>
            </p:custDataLst>
          </p:nvPr>
        </p:nvSpPr>
        <p:spPr>
          <a:xfrm>
            <a:off x="1215390" y="3851910"/>
            <a:ext cx="4359910" cy="457200"/>
          </a:xfrm>
        </p:spPr>
        <p:txBody>
          <a:bodyPr vert="horz" wrap="square" lIns="90170" tIns="46990" rIns="90170" bIns="46990" anchor="t" anchorCtr="0">
            <a:normAutofit/>
          </a:bodyPr>
          <a:lstStyle>
            <a:lvl1pPr marL="457200" marR="0" indent="-457200" algn="l" rtl="0" eaLnBrk="1" fontAlgn="auto">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
                <a:schemeClr val="tx1">
                  <a:lumMod val="65000"/>
                  <a:lumOff val="35000"/>
                </a:schemeClr>
              </a:buClr>
              <a:buSzPts val="2000"/>
              <a:buFont typeface="Arial" panose="020B0604020202020204" pitchFamily="34" charset="0"/>
              <a:buNone/>
            </a:pPr>
            <a:r>
              <a:rPr lang="zh-CN" altLang="en-US"/>
              <a:t>单击此处编辑文本</a:t>
            </a:r>
            <a:endParaRPr lang="zh-CN" altLang="en-US"/>
          </a:p>
        </p:txBody>
      </p:sp>
      <p:sp>
        <p:nvSpPr>
          <p:cNvPr id="2" name="标题 1"/>
          <p:cNvSpPr>
            <a:spLocks noGrp="1"/>
          </p:cNvSpPr>
          <p:nvPr>
            <p:ph type="title" idx="13" hasCustomPrompt="1"/>
            <p:custDataLst>
              <p:tags r:id="rId10"/>
            </p:custDataLst>
          </p:nvPr>
        </p:nvSpPr>
        <p:spPr>
          <a:xfrm>
            <a:off x="1215390" y="2562542"/>
            <a:ext cx="4359910" cy="1172210"/>
          </a:xfrm>
        </p:spPr>
        <p:txBody>
          <a:bodyPr vert="horz" wrap="square" lIns="90170" tIns="46990" rIns="90170" bIns="0" anchor="b"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8"/>
            </p:custDataLst>
          </p:nvPr>
        </p:nvSpPr>
        <p:spPr>
          <a:xfrm>
            <a:off x="669882" y="443230"/>
            <a:ext cx="10852237"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689118"/>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11"/>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68882"/>
            <a:ext cx="720090" cy="689118"/>
          </a:xfrm>
          <a:prstGeom prst="rect">
            <a:avLst/>
          </a:prstGeom>
        </p:spPr>
      </p:pic>
      <p:pic>
        <p:nvPicPr>
          <p:cNvPr id="10" name="图片 9"/>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256246"/>
            <a:ext cx="720090" cy="601754"/>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0571797" y="5307484"/>
            <a:ext cx="1620202" cy="1550516"/>
          </a:xfrm>
          <a:prstGeom prst="rect">
            <a:avLst/>
          </a:prstGeom>
        </p:spPr>
      </p:pic>
      <p:pic>
        <p:nvPicPr>
          <p:cNvPr id="8" name="图片 7"/>
          <p:cNvPicPr/>
          <p:nvPr userDrawn="1">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0" y="5504055"/>
            <a:ext cx="1620202" cy="1353945"/>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1CD7330-90AF-4A66-97D1-EE8844926D9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C0723B-C176-49FE-8A96-45AB6B018E7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1CD7330-90AF-4A66-97D1-EE8844926D9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DC0723B-C176-49FE-8A96-45AB6B018E7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1CD7330-90AF-4A66-97D1-EE8844926D9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DC0723B-C176-49FE-8A96-45AB6B018E7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1CD7330-90AF-4A66-97D1-EE8844926D9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DC0723B-C176-49FE-8A96-45AB6B018E7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1CD7330-90AF-4A66-97D1-EE8844926D9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DC0723B-C176-49FE-8A96-45AB6B018E7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1CD7330-90AF-4A66-97D1-EE8844926D9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DC0723B-C176-49FE-8A96-45AB6B018E7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1CD7330-90AF-4A66-97D1-EE8844926D9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DC0723B-C176-49FE-8A96-45AB6B018E7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45.xml"/><Relationship Id="rId23" Type="http://schemas.openxmlformats.org/officeDocument/2006/relationships/tags" Target="../tags/tag144.xml"/><Relationship Id="rId22" Type="http://schemas.openxmlformats.org/officeDocument/2006/relationships/tags" Target="../tags/tag143.xml"/><Relationship Id="rId21" Type="http://schemas.openxmlformats.org/officeDocument/2006/relationships/tags" Target="../tags/tag142.xml"/><Relationship Id="rId20" Type="http://schemas.openxmlformats.org/officeDocument/2006/relationships/tags" Target="../tags/tag141.xml"/><Relationship Id="rId2" Type="http://schemas.openxmlformats.org/officeDocument/2006/relationships/slideLayout" Target="../slideLayouts/slideLayout13.xml"/><Relationship Id="rId19" Type="http://schemas.openxmlformats.org/officeDocument/2006/relationships/tags" Target="../tags/tag14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CD7330-90AF-4A66-97D1-EE8844926D9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C0723B-C176-49FE-8A96-45AB6B018E7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advClick="0" advTm="0"/>
    </mc:Choice>
    <mc:Fallback>
      <p:transition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tags" Target="../tags/tag147.xml"/><Relationship Id="rId1" Type="http://schemas.openxmlformats.org/officeDocument/2006/relationships/tags" Target="../tags/tag146.xml"/></Relationships>
</file>

<file path=ppt/slides/_rels/slide10.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image" Target="../media/image18.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18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2" Type="http://schemas.openxmlformats.org/officeDocument/2006/relationships/notesSlide" Target="../notesSlides/notesSlide10.xml"/><Relationship Id="rId11" Type="http://schemas.openxmlformats.org/officeDocument/2006/relationships/slideLayout" Target="../slideLayouts/slideLayout18.xml"/><Relationship Id="rId10" Type="http://schemas.openxmlformats.org/officeDocument/2006/relationships/tags" Target="../tags/tag191.xml"/><Relationship Id="rId1" Type="http://schemas.openxmlformats.org/officeDocument/2006/relationships/tags" Target="../tags/tag187.xml"/></Relationships>
</file>

<file path=ppt/slides/_rels/slide11.xml.rels><?xml version="1.0" encoding="UTF-8" standalone="yes"?>
<Relationships xmlns="http://schemas.openxmlformats.org/package/2006/relationships"><Relationship Id="rId9" Type="http://schemas.openxmlformats.org/officeDocument/2006/relationships/tags" Target="../tags/tag195.xml"/><Relationship Id="rId8" Type="http://schemas.openxmlformats.org/officeDocument/2006/relationships/tags" Target="../tags/tag194.xml"/><Relationship Id="rId7" Type="http://schemas.openxmlformats.org/officeDocument/2006/relationships/image" Target="../media/image19.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19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1" Type="http://schemas.openxmlformats.org/officeDocument/2006/relationships/notesSlide" Target="../notesSlides/notesSlide11.xml"/><Relationship Id="rId10" Type="http://schemas.openxmlformats.org/officeDocument/2006/relationships/slideLayout" Target="../slideLayouts/slideLayout18.xml"/><Relationship Id="rId1" Type="http://schemas.openxmlformats.org/officeDocument/2006/relationships/tags" Target="../tags/tag192.xml"/></Relationships>
</file>

<file path=ppt/slides/_rels/slide12.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image" Target="../media/image20.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19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1" Type="http://schemas.openxmlformats.org/officeDocument/2006/relationships/notesSlide" Target="../notesSlides/notesSlide12.xml"/><Relationship Id="rId10" Type="http://schemas.openxmlformats.org/officeDocument/2006/relationships/slideLayout" Target="../slideLayouts/slideLayout18.xml"/><Relationship Id="rId1" Type="http://schemas.openxmlformats.org/officeDocument/2006/relationships/tags" Target="../tags/tag196.xml"/></Relationships>
</file>

<file path=ppt/slides/_rels/slide13.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20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2" Type="http://schemas.openxmlformats.org/officeDocument/2006/relationships/notesSlide" Target="../notesSlides/notesSlide13.xml"/><Relationship Id="rId11" Type="http://schemas.openxmlformats.org/officeDocument/2006/relationships/slideLayout" Target="../slideLayouts/slideLayout18.xml"/><Relationship Id="rId10" Type="http://schemas.openxmlformats.org/officeDocument/2006/relationships/tags" Target="../tags/tag205.xml"/><Relationship Id="rId1" Type="http://schemas.openxmlformats.org/officeDocument/2006/relationships/tags" Target="../tags/tag200.xml"/></Relationships>
</file>

<file path=ppt/slides/_rels/slide14.xml.rels><?xml version="1.0" encoding="UTF-8" standalone="yes"?>
<Relationships xmlns="http://schemas.openxmlformats.org/package/2006/relationships"><Relationship Id="rId9" Type="http://schemas.openxmlformats.org/officeDocument/2006/relationships/tags" Target="../tags/tag210.xml"/><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20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7" Type="http://schemas.openxmlformats.org/officeDocument/2006/relationships/notesSlide" Target="../notesSlides/notesSlide14.xml"/><Relationship Id="rId16" Type="http://schemas.openxmlformats.org/officeDocument/2006/relationships/slideLayout" Target="../slideLayouts/slideLayout18.xml"/><Relationship Id="rId15" Type="http://schemas.openxmlformats.org/officeDocument/2006/relationships/tags" Target="../tags/tag213.xml"/><Relationship Id="rId14" Type="http://schemas.openxmlformats.org/officeDocument/2006/relationships/image" Target="../media/image23.png"/><Relationship Id="rId13" Type="http://schemas.openxmlformats.org/officeDocument/2006/relationships/image" Target="../media/image22.png"/><Relationship Id="rId12" Type="http://schemas.openxmlformats.org/officeDocument/2006/relationships/image" Target="../media/image21.emf"/><Relationship Id="rId11" Type="http://schemas.openxmlformats.org/officeDocument/2006/relationships/tags" Target="../tags/tag212.xml"/><Relationship Id="rId10" Type="http://schemas.openxmlformats.org/officeDocument/2006/relationships/tags" Target="../tags/tag211.xml"/><Relationship Id="rId1" Type="http://schemas.openxmlformats.org/officeDocument/2006/relationships/tags" Target="../tags/tag206.xml"/></Relationships>
</file>

<file path=ppt/slides/_rels/slide15.xml.rels><?xml version="1.0" encoding="UTF-8" standalone="yes"?>
<Relationships xmlns="http://schemas.openxmlformats.org/package/2006/relationships"><Relationship Id="rId9" Type="http://schemas.openxmlformats.org/officeDocument/2006/relationships/tags" Target="../tags/tag218.xml"/><Relationship Id="rId8" Type="http://schemas.openxmlformats.org/officeDocument/2006/relationships/tags" Target="../tags/tag217.xml"/><Relationship Id="rId7" Type="http://schemas.openxmlformats.org/officeDocument/2006/relationships/tags" Target="../tags/tag21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21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1" Type="http://schemas.openxmlformats.org/officeDocument/2006/relationships/notesSlide" Target="../notesSlides/notesSlide15.xml"/><Relationship Id="rId10" Type="http://schemas.openxmlformats.org/officeDocument/2006/relationships/slideLayout" Target="../slideLayouts/slideLayout18.xml"/><Relationship Id="rId1" Type="http://schemas.openxmlformats.org/officeDocument/2006/relationships/tags" Target="../tags/tag214.xml"/></Relationships>
</file>

<file path=ppt/slides/_rels/slide16.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image" Target="../media/image25.png"/><Relationship Id="rId7" Type="http://schemas.openxmlformats.org/officeDocument/2006/relationships/image" Target="../media/image24.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22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2" Type="http://schemas.openxmlformats.org/officeDocument/2006/relationships/notesSlide" Target="../notesSlides/notesSlide16.xml"/><Relationship Id="rId11" Type="http://schemas.openxmlformats.org/officeDocument/2006/relationships/slideLayout" Target="../slideLayouts/slideLayout18.xml"/><Relationship Id="rId10" Type="http://schemas.openxmlformats.org/officeDocument/2006/relationships/tags" Target="../tags/tag222.xml"/><Relationship Id="rId1" Type="http://schemas.openxmlformats.org/officeDocument/2006/relationships/tags" Target="../tags/tag219.xml"/></Relationships>
</file>

<file path=ppt/slides/_rels/slide17.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tags" Target="../tags/tag226.xml"/><Relationship Id="rId7" Type="http://schemas.openxmlformats.org/officeDocument/2006/relationships/tags" Target="../tags/tag22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22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7" Type="http://schemas.openxmlformats.org/officeDocument/2006/relationships/notesSlide" Target="../notesSlides/notesSlide17.xml"/><Relationship Id="rId16" Type="http://schemas.openxmlformats.org/officeDocument/2006/relationships/slideLayout" Target="../slideLayouts/slideLayout18.xml"/><Relationship Id="rId15" Type="http://schemas.openxmlformats.org/officeDocument/2006/relationships/tags" Target="../tags/tag231.xml"/><Relationship Id="rId14" Type="http://schemas.openxmlformats.org/officeDocument/2006/relationships/image" Target="../media/image27.png"/><Relationship Id="rId13" Type="http://schemas.openxmlformats.org/officeDocument/2006/relationships/tags" Target="../tags/tag230.xml"/><Relationship Id="rId12" Type="http://schemas.openxmlformats.org/officeDocument/2006/relationships/tags" Target="../tags/tag229.xml"/><Relationship Id="rId11" Type="http://schemas.openxmlformats.org/officeDocument/2006/relationships/tags" Target="../tags/tag228.xml"/><Relationship Id="rId10" Type="http://schemas.openxmlformats.org/officeDocument/2006/relationships/tags" Target="../tags/tag227.xml"/><Relationship Id="rId1" Type="http://schemas.openxmlformats.org/officeDocument/2006/relationships/tags" Target="../tags/tag223.xml"/></Relationships>
</file>

<file path=ppt/slides/_rels/slide18.xml.rels><?xml version="1.0" encoding="UTF-8" standalone="yes"?>
<Relationships xmlns="http://schemas.openxmlformats.org/package/2006/relationships"><Relationship Id="rId9" Type="http://schemas.openxmlformats.org/officeDocument/2006/relationships/tags" Target="../tags/tag235.xml"/><Relationship Id="rId8" Type="http://schemas.openxmlformats.org/officeDocument/2006/relationships/image" Target="../media/image28.png"/><Relationship Id="rId7" Type="http://schemas.openxmlformats.org/officeDocument/2006/relationships/tags" Target="../tags/tag23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23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2" Type="http://schemas.openxmlformats.org/officeDocument/2006/relationships/notesSlide" Target="../notesSlides/notesSlide18.xml"/><Relationship Id="rId11" Type="http://schemas.openxmlformats.org/officeDocument/2006/relationships/slideLayout" Target="../slideLayouts/slideLayout18.xml"/><Relationship Id="rId10" Type="http://schemas.openxmlformats.org/officeDocument/2006/relationships/tags" Target="../tags/tag236.xml"/><Relationship Id="rId1" Type="http://schemas.openxmlformats.org/officeDocument/2006/relationships/tags" Target="../tags/tag232.xml"/></Relationships>
</file>

<file path=ppt/slides/_rels/slide19.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23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4" Type="http://schemas.openxmlformats.org/officeDocument/2006/relationships/notesSlide" Target="../notesSlides/notesSlide19.xml"/><Relationship Id="rId13" Type="http://schemas.openxmlformats.org/officeDocument/2006/relationships/slideLayout" Target="../slideLayouts/slideLayout18.xml"/><Relationship Id="rId12" Type="http://schemas.openxmlformats.org/officeDocument/2006/relationships/tags" Target="../tags/tag241.xml"/><Relationship Id="rId11" Type="http://schemas.openxmlformats.org/officeDocument/2006/relationships/image" Target="../media/image31.png"/><Relationship Id="rId10" Type="http://schemas.openxmlformats.org/officeDocument/2006/relationships/image" Target="../media/image30.png"/><Relationship Id="rId1" Type="http://schemas.openxmlformats.org/officeDocument/2006/relationships/tags" Target="../tags/tag237.xml"/></Relationships>
</file>

<file path=ppt/slides/_rels/slide2.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14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1" Type="http://schemas.openxmlformats.org/officeDocument/2006/relationships/notesSlide" Target="../notesSlides/notesSlide2.xml"/><Relationship Id="rId10" Type="http://schemas.openxmlformats.org/officeDocument/2006/relationships/slideLayout" Target="../slideLayouts/slideLayout18.xml"/><Relationship Id="rId1" Type="http://schemas.openxmlformats.org/officeDocument/2006/relationships/tags" Target="../tags/tag148.xml"/></Relationships>
</file>

<file path=ppt/slides/_rels/slide20.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tags" Target="../tags/tag245.xml"/><Relationship Id="rId7" Type="http://schemas.openxmlformats.org/officeDocument/2006/relationships/tags" Target="../tags/tag24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24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2" Type="http://schemas.openxmlformats.org/officeDocument/2006/relationships/notesSlide" Target="../notesSlides/notesSlide20.xml"/><Relationship Id="rId11" Type="http://schemas.openxmlformats.org/officeDocument/2006/relationships/slideLayout" Target="../slideLayouts/slideLayout18.xml"/><Relationship Id="rId10" Type="http://schemas.openxmlformats.org/officeDocument/2006/relationships/tags" Target="../tags/tag246.xml"/><Relationship Id="rId1" Type="http://schemas.openxmlformats.org/officeDocument/2006/relationships/tags" Target="../tags/tag242.xml"/></Relationships>
</file>

<file path=ppt/slides/_rels/slide21.xml.rels><?xml version="1.0" encoding="UTF-8" standalone="yes"?>
<Relationships xmlns="http://schemas.openxmlformats.org/package/2006/relationships"><Relationship Id="rId9" Type="http://schemas.openxmlformats.org/officeDocument/2006/relationships/image" Target="../media/image33.png"/><Relationship Id="rId8" Type="http://schemas.openxmlformats.org/officeDocument/2006/relationships/tags" Target="../tags/tag250.xml"/><Relationship Id="rId7" Type="http://schemas.openxmlformats.org/officeDocument/2006/relationships/tags" Target="../tags/tag24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24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2" Type="http://schemas.openxmlformats.org/officeDocument/2006/relationships/notesSlide" Target="../notesSlides/notesSlide21.xml"/><Relationship Id="rId11" Type="http://schemas.openxmlformats.org/officeDocument/2006/relationships/slideLayout" Target="../slideLayouts/slideLayout18.xml"/><Relationship Id="rId10" Type="http://schemas.openxmlformats.org/officeDocument/2006/relationships/tags" Target="../tags/tag251.xml"/><Relationship Id="rId1" Type="http://schemas.openxmlformats.org/officeDocument/2006/relationships/tags" Target="../tags/tag247.xml"/></Relationships>
</file>

<file path=ppt/slides/_rels/slide22.xml.rels><?xml version="1.0" encoding="UTF-8" standalone="yes"?>
<Relationships xmlns="http://schemas.openxmlformats.org/package/2006/relationships"><Relationship Id="rId9" Type="http://schemas.openxmlformats.org/officeDocument/2006/relationships/image" Target="../media/image34.png"/><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25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2" Type="http://schemas.openxmlformats.org/officeDocument/2006/relationships/notesSlide" Target="../notesSlides/notesSlide22.xml"/><Relationship Id="rId11" Type="http://schemas.openxmlformats.org/officeDocument/2006/relationships/slideLayout" Target="../slideLayouts/slideLayout18.xml"/><Relationship Id="rId10" Type="http://schemas.openxmlformats.org/officeDocument/2006/relationships/tags" Target="../tags/tag256.xml"/><Relationship Id="rId1" Type="http://schemas.openxmlformats.org/officeDocument/2006/relationships/tags" Target="../tags/tag252.xml"/></Relationships>
</file>

<file path=ppt/slides/_rels/slide23.xml.rels><?xml version="1.0" encoding="UTF-8" standalone="yes"?>
<Relationships xmlns="http://schemas.openxmlformats.org/package/2006/relationships"><Relationship Id="rId9" Type="http://schemas.openxmlformats.org/officeDocument/2006/relationships/tags" Target="../tags/tag260.xml"/><Relationship Id="rId8" Type="http://schemas.openxmlformats.org/officeDocument/2006/relationships/image" Target="../media/image35.png"/><Relationship Id="rId7" Type="http://schemas.openxmlformats.org/officeDocument/2006/relationships/tags" Target="../tags/tag25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25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1" Type="http://schemas.openxmlformats.org/officeDocument/2006/relationships/notesSlide" Target="../notesSlides/notesSlide23.xml"/><Relationship Id="rId10" Type="http://schemas.openxmlformats.org/officeDocument/2006/relationships/slideLayout" Target="../slideLayouts/slideLayout18.xml"/><Relationship Id="rId1" Type="http://schemas.openxmlformats.org/officeDocument/2006/relationships/tags" Target="../tags/tag257.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26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0" Type="http://schemas.openxmlformats.org/officeDocument/2006/relationships/notesSlide" Target="../notesSlides/notesSlide24.xml"/><Relationship Id="rId1" Type="http://schemas.openxmlformats.org/officeDocument/2006/relationships/tags" Target="../tags/tag261.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68.xml"/><Relationship Id="rId7" Type="http://schemas.openxmlformats.org/officeDocument/2006/relationships/tags" Target="../tags/tag26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26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0" Type="http://schemas.openxmlformats.org/officeDocument/2006/relationships/notesSlide" Target="../notesSlides/notesSlide25.xml"/><Relationship Id="rId1" Type="http://schemas.openxmlformats.org/officeDocument/2006/relationships/tags" Target="../tags/tag265.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2.xml"/><Relationship Id="rId2" Type="http://schemas.openxmlformats.org/officeDocument/2006/relationships/tags" Target="../tags/tag270.xml"/><Relationship Id="rId1" Type="http://schemas.openxmlformats.org/officeDocument/2006/relationships/tags" Target="../tags/tag269.xml"/></Relationships>
</file>

<file path=ppt/slides/_rels/slide3.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15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3" Type="http://schemas.openxmlformats.org/officeDocument/2006/relationships/notesSlide" Target="../notesSlides/notesSlide3.xml"/><Relationship Id="rId12" Type="http://schemas.openxmlformats.org/officeDocument/2006/relationships/slideLayout" Target="../slideLayouts/slideLayout18.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tags" Target="../tags/tag153.xml"/></Relationships>
</file>

<file path=ppt/slides/_rels/slide4.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16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3" Type="http://schemas.openxmlformats.org/officeDocument/2006/relationships/notesSlide" Target="../notesSlides/notesSlide4.xml"/><Relationship Id="rId12" Type="http://schemas.openxmlformats.org/officeDocument/2006/relationships/slideLayout" Target="../slideLayouts/slideLayout18.xml"/><Relationship Id="rId11" Type="http://schemas.openxmlformats.org/officeDocument/2006/relationships/tags" Target="../tags/tag164.xml"/><Relationship Id="rId10" Type="http://schemas.openxmlformats.org/officeDocument/2006/relationships/tags" Target="../tags/tag163.xml"/><Relationship Id="rId1" Type="http://schemas.openxmlformats.org/officeDocument/2006/relationships/tags" Target="../tags/tag159.xml"/></Relationships>
</file>

<file path=ppt/slides/_rels/slide5.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16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2" Type="http://schemas.openxmlformats.org/officeDocument/2006/relationships/notesSlide" Target="../notesSlides/notesSlide5.xml"/><Relationship Id="rId11" Type="http://schemas.openxmlformats.org/officeDocument/2006/relationships/slideLayout" Target="../slideLayouts/slideLayout18.xml"/><Relationship Id="rId10" Type="http://schemas.openxmlformats.org/officeDocument/2006/relationships/tags" Target="../tags/tag168.xml"/><Relationship Id="rId1" Type="http://schemas.openxmlformats.org/officeDocument/2006/relationships/tags" Target="../tags/tag165.xml"/></Relationships>
</file>

<file path=ppt/slides/_rels/slide6.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image" Target="../media/image11.png"/><Relationship Id="rId7" Type="http://schemas.openxmlformats.org/officeDocument/2006/relationships/image" Target="../media/image10.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17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2" Type="http://schemas.openxmlformats.org/officeDocument/2006/relationships/notesSlide" Target="../notesSlides/notesSlide6.xml"/><Relationship Id="rId11" Type="http://schemas.openxmlformats.org/officeDocument/2006/relationships/slideLayout" Target="../slideLayouts/slideLayout18.xml"/><Relationship Id="rId10" Type="http://schemas.openxmlformats.org/officeDocument/2006/relationships/tags" Target="../tags/tag172.xml"/><Relationship Id="rId1" Type="http://schemas.openxmlformats.org/officeDocument/2006/relationships/tags" Target="../tags/tag169.xml"/></Relationships>
</file>

<file path=ppt/slides/_rels/slide7.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image" Target="../media/image13.png"/><Relationship Id="rId7" Type="http://schemas.openxmlformats.org/officeDocument/2006/relationships/image" Target="../media/image12.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17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4" Type="http://schemas.openxmlformats.org/officeDocument/2006/relationships/notesSlide" Target="../notesSlides/notesSlide7.xml"/><Relationship Id="rId13" Type="http://schemas.openxmlformats.org/officeDocument/2006/relationships/slideLayout" Target="../slideLayouts/slideLayout18.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image" Target="../media/image15.png"/><Relationship Id="rId1" Type="http://schemas.openxmlformats.org/officeDocument/2006/relationships/tags" Target="../tags/tag173.xml"/></Relationships>
</file>

<file path=ppt/slides/_rels/slide8.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image" Target="../media/image16.png"/><Relationship Id="rId7" Type="http://schemas.openxmlformats.org/officeDocument/2006/relationships/tags" Target="../tags/tag17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17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2" Type="http://schemas.openxmlformats.org/officeDocument/2006/relationships/notesSlide" Target="../notesSlides/notesSlide8.xml"/><Relationship Id="rId11" Type="http://schemas.openxmlformats.org/officeDocument/2006/relationships/slideLayout" Target="../slideLayouts/slideLayout18.xml"/><Relationship Id="rId10" Type="http://schemas.openxmlformats.org/officeDocument/2006/relationships/tags" Target="../tags/tag181.xml"/><Relationship Id="rId1" Type="http://schemas.openxmlformats.org/officeDocument/2006/relationships/tags" Target="../tags/tag177.xml"/></Relationships>
</file>

<file path=ppt/slides/_rels/slide9.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image" Target="../media/image17.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3.png"/><Relationship Id="rId4" Type="http://schemas.openxmlformats.org/officeDocument/2006/relationships/tags" Target="../tags/tag18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2.png"/><Relationship Id="rId12" Type="http://schemas.openxmlformats.org/officeDocument/2006/relationships/notesSlide" Target="../notesSlides/notesSlide9.xml"/><Relationship Id="rId11" Type="http://schemas.openxmlformats.org/officeDocument/2006/relationships/slideLayout" Target="../slideLayouts/slideLayout18.xml"/><Relationship Id="rId10" Type="http://schemas.openxmlformats.org/officeDocument/2006/relationships/tags" Target="../tags/tag186.xml"/><Relationship Id="rId1" Type="http://schemas.openxmlformats.org/officeDocument/2006/relationships/tags" Target="../tags/tag18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1"/>
            </p:custDataLst>
          </p:nvPr>
        </p:nvSpPr>
        <p:spPr>
          <a:xfrm>
            <a:off x="543560" y="1861820"/>
            <a:ext cx="5332730" cy="970915"/>
          </a:xfrm>
          <a:prstGeom prst="rect">
            <a:avLst/>
          </a:prstGeom>
        </p:spPr>
        <p:txBody>
          <a:bodyPr vert="horz" wrap="square" lIns="90170" tIns="46990" rIns="90170" bIns="0" rtlCol="0" anchor="b" anchorCtr="0">
            <a:no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5400" b="0" u="none" strike="noStrike" kern="1200" cap="none" spc="6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marL="0" indent="0" algn="l">
              <a:lnSpc>
                <a:spcPct val="100000"/>
              </a:lnSpc>
              <a:spcBef>
                <a:spcPts val="0"/>
              </a:spcBef>
              <a:spcAft>
                <a:spcPts val="0"/>
              </a:spcAft>
              <a:buSzPct val="100000"/>
              <a:buNone/>
            </a:pPr>
            <a:r>
              <a:rPr lang="zh-CN" altLang="en-US" sz="4900" strike="noStrike" baseline="0" dirty="0">
                <a:solidFill>
                  <a:schemeClr val="accent1"/>
                </a:solidFill>
              </a:rPr>
              <a:t>项目1 平法识图与钢筋计算概述</a:t>
            </a:r>
            <a:endParaRPr lang="zh-CN" altLang="en-US" sz="4900" strike="noStrike" baseline="0" dirty="0">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4" name="图片 3"/>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pic>
        <p:nvPicPr>
          <p:cNvPr id="3" name="图片 2"/>
          <p:cNvPicPr>
            <a:picLocks noChangeAspect="1"/>
          </p:cNvPicPr>
          <p:nvPr/>
        </p:nvPicPr>
        <p:blipFill>
          <a:blip r:embed="rId7"/>
          <a:stretch>
            <a:fillRect/>
          </a:stretch>
        </p:blipFill>
        <p:spPr>
          <a:xfrm>
            <a:off x="2617470" y="1205865"/>
            <a:ext cx="6732270" cy="4123690"/>
          </a:xfrm>
          <a:prstGeom prst="rect">
            <a:avLst/>
          </a:prstGeom>
        </p:spPr>
      </p:pic>
      <p:sp>
        <p:nvSpPr>
          <p:cNvPr id="81" name="文本框 80"/>
          <p:cNvSpPr txBox="1"/>
          <p:nvPr>
            <p:custDataLst>
              <p:tags r:id="rId8"/>
            </p:custDataLst>
          </p:nvPr>
        </p:nvSpPr>
        <p:spPr>
          <a:xfrm>
            <a:off x="1212215" y="5697855"/>
            <a:ext cx="9767570" cy="521970"/>
          </a:xfrm>
          <a:prstGeom prst="rect">
            <a:avLst/>
          </a:prstGeom>
          <a:noFill/>
        </p:spPr>
        <p:txBody>
          <a:bodyPr wrap="square" rtlCol="0">
            <a:spAutoFit/>
          </a:bodyPr>
          <a:p>
            <a:pPr algn="l"/>
            <a:r>
              <a:rPr lang="zh-CN"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该图集</a:t>
            </a:r>
            <a:r>
              <a:rPr lang="zh-CN" sz="2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的尺寸以毫米（</a:t>
            </a:r>
            <a:r>
              <a:rPr lang="en-US" altLang="zh-CN" sz="2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mm</a:t>
            </a:r>
            <a:r>
              <a:rPr lang="zh-CN" altLang="en-US" sz="2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）为单位，标高以米（</a:t>
            </a:r>
            <a:r>
              <a:rPr lang="en-US" altLang="zh-CN" sz="2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m</a:t>
            </a:r>
            <a:r>
              <a:rPr lang="zh-CN" altLang="en-US" sz="2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）为单位</a:t>
            </a:r>
            <a:endParaRPr lang="zh-CN" altLang="en-US" sz="2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标题 1"/>
          <p:cNvSpPr>
            <a:spLocks noGrp="1"/>
          </p:cNvSpPr>
          <p:nvPr/>
        </p:nvSpPr>
        <p:spPr>
          <a:xfrm>
            <a:off x="1181735" y="313055"/>
            <a:ext cx="234950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平法通识</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9"/>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1</a:t>
            </a:r>
            <a:endParaRPr lang="en-US" altLang="en-US" sz="3200">
              <a:solidFill>
                <a:schemeClr val="lt1"/>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3" name="图片 2"/>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pic>
        <p:nvPicPr>
          <p:cNvPr id="4" name="图片 3"/>
          <p:cNvPicPr>
            <a:picLocks noChangeAspect="1"/>
          </p:cNvPicPr>
          <p:nvPr/>
        </p:nvPicPr>
        <p:blipFill>
          <a:blip r:embed="rId7"/>
          <a:stretch>
            <a:fillRect/>
          </a:stretch>
        </p:blipFill>
        <p:spPr>
          <a:xfrm>
            <a:off x="2581910" y="1012825"/>
            <a:ext cx="7027545" cy="4314825"/>
          </a:xfrm>
          <a:prstGeom prst="rect">
            <a:avLst/>
          </a:prstGeom>
        </p:spPr>
      </p:pic>
      <p:sp>
        <p:nvSpPr>
          <p:cNvPr id="81" name="文本框 80"/>
          <p:cNvSpPr txBox="1"/>
          <p:nvPr/>
        </p:nvSpPr>
        <p:spPr>
          <a:xfrm>
            <a:off x="322580" y="5572760"/>
            <a:ext cx="11546840" cy="521970"/>
          </a:xfrm>
          <a:prstGeom prst="rect">
            <a:avLst/>
          </a:prstGeom>
          <a:noFill/>
        </p:spPr>
        <p:txBody>
          <a:bodyPr wrap="square" rtlCol="0">
            <a:spAutoFit/>
          </a:bodyPr>
          <a:p>
            <a:pPr algn="ctr"/>
            <a:r>
              <a:rPr lang="zh-CN" sz="2800" b="1" dirty="0">
                <a:solidFill>
                  <a:srgbClr val="000000"/>
                </a:solidFill>
                <a:latin typeface="微软雅黑" panose="020B0503020204020204" pitchFamily="34" charset="-122"/>
                <a:ea typeface="微软雅黑" panose="020B0503020204020204" pitchFamily="34" charset="-122"/>
              </a:rPr>
              <a:t>出图时，宜按基础、柱、剪力墙、梁、板、楼梯及其他构件的顺序排序</a:t>
            </a:r>
            <a:endParaRPr lang="zh-CN" sz="2800" b="1" dirty="0">
              <a:solidFill>
                <a:srgbClr val="000000"/>
              </a:solidFill>
              <a:latin typeface="微软雅黑" panose="020B0503020204020204" pitchFamily="34" charset="-122"/>
              <a:ea typeface="微软雅黑" panose="020B0503020204020204" pitchFamily="34" charset="-122"/>
            </a:endParaRPr>
          </a:p>
        </p:txBody>
      </p:sp>
      <p:sp>
        <p:nvSpPr>
          <p:cNvPr id="6" name="标题 1"/>
          <p:cNvSpPr>
            <a:spLocks noGrp="1"/>
          </p:cNvSpPr>
          <p:nvPr/>
        </p:nvSpPr>
        <p:spPr>
          <a:xfrm>
            <a:off x="1181735" y="313055"/>
            <a:ext cx="234950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平法通识</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8"/>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1</a:t>
            </a:r>
            <a:endParaRPr lang="en-US" altLang="en-US" sz="3200">
              <a:solidFill>
                <a:schemeClr val="lt1"/>
              </a:solidFill>
              <a:latin typeface="微软雅黑" panose="020B0503020204020204" pitchFamily="34" charset="-122"/>
              <a:ea typeface="微软雅黑" panose="020B0503020204020204" pitchFamily="3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4" name="图片 3"/>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pic>
        <p:nvPicPr>
          <p:cNvPr id="3" name="图片 2"/>
          <p:cNvPicPr>
            <a:picLocks noChangeAspect="1"/>
          </p:cNvPicPr>
          <p:nvPr/>
        </p:nvPicPr>
        <p:blipFill>
          <a:blip r:embed="rId7"/>
          <a:stretch>
            <a:fillRect/>
          </a:stretch>
        </p:blipFill>
        <p:spPr>
          <a:xfrm>
            <a:off x="2740025" y="1012825"/>
            <a:ext cx="6572250" cy="4064000"/>
          </a:xfrm>
          <a:prstGeom prst="rect">
            <a:avLst/>
          </a:prstGeom>
        </p:spPr>
      </p:pic>
      <p:sp>
        <p:nvSpPr>
          <p:cNvPr id="81" name="文本框 80"/>
          <p:cNvSpPr txBox="1"/>
          <p:nvPr/>
        </p:nvSpPr>
        <p:spPr>
          <a:xfrm>
            <a:off x="1819275" y="5264785"/>
            <a:ext cx="8413115" cy="1168400"/>
          </a:xfrm>
          <a:prstGeom prst="rect">
            <a:avLst/>
          </a:prstGeom>
          <a:noFill/>
        </p:spPr>
        <p:txBody>
          <a:bodyPr wrap="square" rtlCol="0">
            <a:spAutoFit/>
          </a:bodyPr>
          <a:p>
            <a:pPr algn="ctr">
              <a:lnSpc>
                <a:spcPct val="125000"/>
              </a:lnSpc>
              <a:spcBef>
                <a:spcPts val="0"/>
              </a:spcBef>
              <a:spcAft>
                <a:spcPts val="0"/>
              </a:spcAft>
            </a:pPr>
            <a:r>
              <a:rPr lang="zh-CN" sz="2800" b="1" dirty="0">
                <a:solidFill>
                  <a:srgbClr val="000000"/>
                </a:solidFill>
                <a:latin typeface="微软雅黑" panose="020B0503020204020204" pitchFamily="34" charset="-122"/>
                <a:ea typeface="微软雅黑" panose="020B0503020204020204" pitchFamily="34" charset="-122"/>
              </a:rPr>
              <a:t>在平面布置图上表示各构件尺寸和配筋的方式，分为</a:t>
            </a:r>
            <a:endParaRPr lang="zh-CN" sz="2800" b="1" dirty="0">
              <a:solidFill>
                <a:srgbClr val="000000"/>
              </a:solidFill>
              <a:latin typeface="微软雅黑" panose="020B0503020204020204" pitchFamily="34" charset="-122"/>
              <a:ea typeface="微软雅黑" panose="020B0503020204020204" pitchFamily="34" charset="-122"/>
            </a:endParaRPr>
          </a:p>
          <a:p>
            <a:pPr algn="ctr">
              <a:lnSpc>
                <a:spcPct val="125000"/>
              </a:lnSpc>
              <a:spcBef>
                <a:spcPts val="0"/>
              </a:spcBef>
              <a:spcAft>
                <a:spcPts val="0"/>
              </a:spcAft>
            </a:pPr>
            <a:r>
              <a:rPr lang="zh-CN" sz="2800" b="1" dirty="0">
                <a:solidFill>
                  <a:srgbClr val="000000"/>
                </a:solidFill>
                <a:latin typeface="微软雅黑" panose="020B0503020204020204" pitchFamily="34" charset="-122"/>
                <a:ea typeface="微软雅黑" panose="020B0503020204020204" pitchFamily="34" charset="-122"/>
              </a:rPr>
              <a:t>平面注写方式、列表注写方式、截面注写方式三种。</a:t>
            </a:r>
            <a:endParaRPr lang="zh-CN" sz="2800" b="1" dirty="0">
              <a:solidFill>
                <a:srgbClr val="000000"/>
              </a:solidFill>
              <a:latin typeface="微软雅黑" panose="020B0503020204020204" pitchFamily="34" charset="-122"/>
              <a:ea typeface="微软雅黑" panose="020B0503020204020204" pitchFamily="34" charset="-122"/>
            </a:endParaRPr>
          </a:p>
        </p:txBody>
      </p:sp>
      <p:sp>
        <p:nvSpPr>
          <p:cNvPr id="6" name="标题 1"/>
          <p:cNvSpPr>
            <a:spLocks noGrp="1"/>
          </p:cNvSpPr>
          <p:nvPr/>
        </p:nvSpPr>
        <p:spPr>
          <a:xfrm>
            <a:off x="1181735" y="313055"/>
            <a:ext cx="234950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平法通识</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8"/>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1</a:t>
            </a:r>
            <a:endParaRPr lang="en-US" altLang="en-US" sz="3200">
              <a:solidFill>
                <a:schemeClr val="lt1"/>
              </a:solidFill>
              <a:latin typeface="微软雅黑" panose="020B0503020204020204" pitchFamily="34" charset="-122"/>
              <a:ea typeface="微软雅黑" panose="020B0503020204020204" pitchFamily="3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3" name="图片 2"/>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81" name="文本框 80"/>
          <p:cNvSpPr txBox="1"/>
          <p:nvPr>
            <p:custDataLst>
              <p:tags r:id="rId7"/>
            </p:custDataLst>
          </p:nvPr>
        </p:nvSpPr>
        <p:spPr>
          <a:xfrm>
            <a:off x="2877185" y="2722245"/>
            <a:ext cx="6226810" cy="706755"/>
          </a:xfrm>
          <a:prstGeom prst="rect">
            <a:avLst/>
          </a:prstGeom>
          <a:noFill/>
        </p:spPr>
        <p:txBody>
          <a:bodyPr wrap="square" rtlCol="0">
            <a:spAutoFit/>
          </a:bodyPr>
          <a:p>
            <a:pPr algn="ctr"/>
            <a:r>
              <a:rPr lang="zh-CN" sz="4000" b="1" dirty="0">
                <a:solidFill>
                  <a:schemeClr val="dk1"/>
                </a:solidFill>
                <a:latin typeface="微软雅黑" panose="020B0503020204020204" pitchFamily="34" charset="-122"/>
                <a:ea typeface="微软雅黑" panose="020B0503020204020204" pitchFamily="34" charset="-122"/>
              </a:rPr>
              <a:t>钢筋工程量的计算方法</a:t>
            </a:r>
            <a:endParaRPr lang="zh-CN" sz="4000" b="1" dirty="0">
              <a:solidFill>
                <a:schemeClr val="dk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83870" y="3636645"/>
            <a:ext cx="11223625" cy="631190"/>
          </a:xfrm>
          <a:prstGeom prst="rect">
            <a:avLst/>
          </a:prstGeom>
          <a:noFill/>
        </p:spPr>
        <p:txBody>
          <a:bodyPr wrap="none" rtlCol="0">
            <a:spAutoFit/>
          </a:bodyPr>
          <a:p>
            <a:pPr>
              <a:lnSpc>
                <a:spcPct val="130000"/>
              </a:lnSpc>
            </a:pPr>
            <a:r>
              <a:rPr lang="zh-CN" altLang="en-US" sz="27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钢筋工程量（</a:t>
            </a:r>
            <a:r>
              <a:rPr lang="en-US" altLang="zh-CN" sz="27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t</a:t>
            </a:r>
            <a:r>
              <a:rPr lang="zh-CN" altLang="en-US" sz="27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7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=Σ</a:t>
            </a:r>
            <a:r>
              <a:rPr lang="zh-CN" altLang="en-US" sz="27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（各规格钢筋设计长度×</a:t>
            </a:r>
            <a:r>
              <a:rPr lang="zh-CN" altLang="en-US" sz="27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各规格钢筋每米质量）</a:t>
            </a:r>
            <a:r>
              <a:rPr lang="en-US" altLang="zh-CN" sz="27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/1000</a:t>
            </a:r>
            <a:endParaRPr lang="en-US" altLang="zh-CN" sz="27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标题 1"/>
          <p:cNvSpPr>
            <a:spLocks noGrp="1"/>
          </p:cNvSpPr>
          <p:nvPr/>
        </p:nvSpPr>
        <p:spPr>
          <a:xfrm>
            <a:off x="1181735" y="313055"/>
            <a:ext cx="404050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钢筋种类及相关参数</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9"/>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2</a:t>
            </a:r>
            <a:endParaRPr lang="en-US" altLang="en-US" sz="3200">
              <a:solidFill>
                <a:schemeClr val="lt1"/>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9" name="图片 8"/>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81" name="文本框 80"/>
          <p:cNvSpPr txBox="1"/>
          <p:nvPr>
            <p:custDataLst>
              <p:tags r:id="rId7"/>
            </p:custDataLst>
          </p:nvPr>
        </p:nvSpPr>
        <p:spPr>
          <a:xfrm>
            <a:off x="2981960" y="1331595"/>
            <a:ext cx="6226810" cy="614045"/>
          </a:xfrm>
          <a:prstGeom prst="rect">
            <a:avLst/>
          </a:prstGeom>
          <a:noFill/>
        </p:spPr>
        <p:txBody>
          <a:bodyPr wrap="square" rtlCol="0">
            <a:spAutoFit/>
          </a:bodyPr>
          <a:p>
            <a:pPr algn="ctr"/>
            <a:r>
              <a:rPr lang="zh-CN" sz="3400" b="1" dirty="0">
                <a:solidFill>
                  <a:schemeClr val="dk1"/>
                </a:solidFill>
                <a:latin typeface="微软雅黑" panose="020B0503020204020204" pitchFamily="34" charset="-122"/>
                <a:ea typeface="微软雅黑" panose="020B0503020204020204" pitchFamily="34" charset="-122"/>
              </a:rPr>
              <a:t>表</a:t>
            </a:r>
            <a:r>
              <a:rPr lang="en-US" altLang="zh-CN" sz="3400" b="1" dirty="0">
                <a:solidFill>
                  <a:schemeClr val="dk1"/>
                </a:solidFill>
                <a:latin typeface="微软雅黑" panose="020B0503020204020204" pitchFamily="34" charset="-122"/>
                <a:ea typeface="微软雅黑" panose="020B0503020204020204" pitchFamily="34" charset="-122"/>
              </a:rPr>
              <a:t>1-2-1  </a:t>
            </a:r>
            <a:r>
              <a:rPr lang="zh-CN" altLang="zh-CN" sz="3400" b="1" dirty="0">
                <a:solidFill>
                  <a:schemeClr val="dk1"/>
                </a:solidFill>
                <a:latin typeface="微软雅黑" panose="020B0503020204020204" pitchFamily="34" charset="-122"/>
                <a:ea typeface="微软雅黑" panose="020B0503020204020204" pitchFamily="34" charset="-122"/>
              </a:rPr>
              <a:t>普通</a:t>
            </a:r>
            <a:r>
              <a:rPr lang="zh-CN" sz="3400" b="1" dirty="0">
                <a:solidFill>
                  <a:schemeClr val="dk1"/>
                </a:solidFill>
                <a:latin typeface="微软雅黑" panose="020B0503020204020204" pitchFamily="34" charset="-122"/>
                <a:ea typeface="微软雅黑" panose="020B0503020204020204" pitchFamily="34" charset="-122"/>
              </a:rPr>
              <a:t>钢筋分类</a:t>
            </a:r>
            <a:endParaRPr lang="zh-CN" sz="3400" b="1" dirty="0">
              <a:solidFill>
                <a:schemeClr val="dk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8"/>
            </p:custDataLst>
          </p:nvPr>
        </p:nvSpPr>
        <p:spPr>
          <a:xfrm>
            <a:off x="1120140" y="6092825"/>
            <a:ext cx="10128885" cy="450850"/>
          </a:xfrm>
          <a:prstGeom prst="rect">
            <a:avLst/>
          </a:prstGeom>
          <a:noFill/>
        </p:spPr>
        <p:txBody>
          <a:bodyPr wrap="none" rtlCol="0" anchor="t">
            <a:spAutoFit/>
          </a:bodyPr>
          <a:p>
            <a:pPr>
              <a:lnSpc>
                <a:spcPct val="130000"/>
              </a:lnSpc>
            </a:pPr>
            <a:r>
              <a:rPr lang="zh-CN" altLang="en-US"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注：热轧光圆钢筋(HPB)、</a:t>
            </a:r>
            <a:r>
              <a:rPr lang="zh-CN" altLang="en-US"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热轧带肋钢筋(HRB)</a:t>
            </a:r>
            <a:r>
              <a:rPr lang="zh-CN" altLang="en-US"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、余热处理钢筋(RRB)、细晶粒热轧带肋钢筋(HRBF)</a:t>
            </a:r>
            <a:endParaRPr lang="zh-CN" altLang="en-US"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标题 1"/>
          <p:cNvSpPr>
            <a:spLocks noGrp="1"/>
          </p:cNvSpPr>
          <p:nvPr/>
        </p:nvSpPr>
        <p:spPr>
          <a:xfrm>
            <a:off x="1181735" y="313055"/>
            <a:ext cx="404050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钢筋种类及相关参数</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9"/>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2</a:t>
            </a:r>
            <a:endParaRPr lang="en-US" altLang="en-US" sz="3200">
              <a:solidFill>
                <a:schemeClr val="lt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283970" y="2023110"/>
            <a:ext cx="9622790" cy="4401820"/>
            <a:chOff x="2023" y="3025"/>
            <a:chExt cx="15154" cy="6932"/>
          </a:xfrm>
        </p:grpSpPr>
        <p:cxnSp>
          <p:nvCxnSpPr>
            <p:cNvPr id="4" name="直接连接符 3"/>
            <p:cNvCxnSpPr/>
            <p:nvPr>
              <p:custDataLst>
                <p:tags r:id="rId10"/>
              </p:custDataLst>
            </p:nvPr>
          </p:nvCxnSpPr>
          <p:spPr>
            <a:xfrm>
              <a:off x="6716" y="5143"/>
              <a:ext cx="232" cy="0"/>
            </a:xfrm>
            <a:prstGeom prst="line">
              <a:avLst/>
            </a:prstGeom>
            <a:ln>
              <a:solidFill>
                <a:schemeClr val="dk1"/>
              </a:solidFill>
            </a:ln>
          </p:spPr>
          <p:style>
            <a:lnRef idx="1">
              <a:schemeClr val="dk1"/>
            </a:lnRef>
            <a:fillRef idx="0">
              <a:schemeClr val="dk1"/>
            </a:fillRef>
            <a:effectRef idx="0">
              <a:schemeClr val="dk1"/>
            </a:effectRef>
            <a:fontRef idx="minor">
              <a:schemeClr val="tx1"/>
            </a:fontRef>
          </p:style>
        </p:cxnSp>
        <p:cxnSp>
          <p:nvCxnSpPr>
            <p:cNvPr id="5" name="直接连接符 4"/>
            <p:cNvCxnSpPr/>
            <p:nvPr>
              <p:custDataLst>
                <p:tags r:id="rId11"/>
              </p:custDataLst>
            </p:nvPr>
          </p:nvCxnSpPr>
          <p:spPr>
            <a:xfrm flipV="1">
              <a:off x="6613" y="5834"/>
              <a:ext cx="304" cy="3"/>
            </a:xfrm>
            <a:prstGeom prst="line">
              <a:avLst/>
            </a:prstGeom>
            <a:ln>
              <a:solidFill>
                <a:schemeClr val="dk1"/>
              </a:solidFill>
            </a:ln>
          </p:spPr>
          <p:style>
            <a:lnRef idx="1">
              <a:schemeClr val="dk1"/>
            </a:lnRef>
            <a:fillRef idx="0">
              <a:schemeClr val="dk1"/>
            </a:fillRef>
            <a:effectRef idx="0">
              <a:schemeClr val="dk1"/>
            </a:effectRef>
            <a:fontRef idx="minor">
              <a:schemeClr val="tx1"/>
            </a:fontRef>
          </p:style>
        </p:cxnSp>
        <p:grpSp>
          <p:nvGrpSpPr>
            <p:cNvPr id="12" name="组合 11"/>
            <p:cNvGrpSpPr/>
            <p:nvPr/>
          </p:nvGrpSpPr>
          <p:grpSpPr>
            <a:xfrm>
              <a:off x="2023" y="3025"/>
              <a:ext cx="15155" cy="6932"/>
              <a:chOff x="2023" y="3025"/>
              <a:chExt cx="15155" cy="6932"/>
            </a:xfrm>
          </p:grpSpPr>
          <p:pic>
            <p:nvPicPr>
              <p:cNvPr id="37892" name="Picture 4"/>
              <p:cNvPicPr>
                <a:picLocks noChangeAspect="1" noChangeArrowheads="1"/>
              </p:cNvPicPr>
              <p:nvPr/>
            </p:nvPicPr>
            <p:blipFill>
              <a:blip r:embed="rId12"/>
              <a:srcRect/>
              <a:stretch>
                <a:fillRect/>
              </a:stretch>
            </p:blipFill>
            <p:spPr bwMode="auto">
              <a:xfrm>
                <a:off x="2023" y="3025"/>
                <a:ext cx="15155" cy="6932"/>
              </a:xfrm>
              <a:prstGeom prst="rect">
                <a:avLst/>
              </a:prstGeom>
              <a:noFill/>
              <a:ln w="9525">
                <a:noFill/>
                <a:miter lim="800000"/>
                <a:headEnd/>
                <a:tailEnd/>
              </a:ln>
              <a:effectLst/>
            </p:spPr>
          </p:pic>
          <p:pic>
            <p:nvPicPr>
              <p:cNvPr id="11" name="图片 10"/>
              <p:cNvPicPr>
                <a:picLocks noChangeAspect="1"/>
              </p:cNvPicPr>
              <p:nvPr/>
            </p:nvPicPr>
            <p:blipFill>
              <a:blip r:embed="rId13"/>
              <a:stretch>
                <a:fillRect/>
              </a:stretch>
            </p:blipFill>
            <p:spPr>
              <a:xfrm>
                <a:off x="15147" y="3805"/>
                <a:ext cx="1192" cy="469"/>
              </a:xfrm>
              <a:prstGeom prst="rect">
                <a:avLst/>
              </a:prstGeom>
            </p:spPr>
          </p:pic>
        </p:grpSp>
        <p:sp>
          <p:nvSpPr>
            <p:cNvPr id="13" name="矩形 12"/>
            <p:cNvSpPr/>
            <p:nvPr/>
          </p:nvSpPr>
          <p:spPr>
            <a:xfrm>
              <a:off x="6763" y="5038"/>
              <a:ext cx="236" cy="119"/>
            </a:xfrm>
            <a:prstGeom prst="rect">
              <a:avLst/>
            </a:prstGeom>
            <a:solidFill>
              <a:srgbClr val="FBFCFC"/>
            </a:solid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矩形 14"/>
            <p:cNvSpPr/>
            <p:nvPr/>
          </p:nvSpPr>
          <p:spPr>
            <a:xfrm>
              <a:off x="6763" y="5776"/>
              <a:ext cx="236" cy="119"/>
            </a:xfrm>
            <a:prstGeom prst="rect">
              <a:avLst/>
            </a:prstGeom>
            <a:solidFill>
              <a:srgbClr val="FBFCFC"/>
            </a:solid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7" name="图片 16"/>
            <p:cNvPicPr>
              <a:picLocks noChangeAspect="1"/>
            </p:cNvPicPr>
            <p:nvPr/>
          </p:nvPicPr>
          <p:blipFill>
            <a:blip r:embed="rId14"/>
            <a:srcRect t="12397"/>
            <a:stretch>
              <a:fillRect/>
            </a:stretch>
          </p:blipFill>
          <p:spPr>
            <a:xfrm>
              <a:off x="6461" y="6069"/>
              <a:ext cx="302" cy="106"/>
            </a:xfrm>
            <a:prstGeom prst="rect">
              <a:avLst/>
            </a:prstGeom>
          </p:spPr>
        </p:pic>
        <p:pic>
          <p:nvPicPr>
            <p:cNvPr id="18" name="图片 17"/>
            <p:cNvPicPr>
              <a:picLocks noChangeAspect="1"/>
            </p:cNvPicPr>
            <p:nvPr/>
          </p:nvPicPr>
          <p:blipFill>
            <a:blip r:embed="rId14"/>
            <a:srcRect t="12397"/>
            <a:stretch>
              <a:fillRect/>
            </a:stretch>
          </p:blipFill>
          <p:spPr>
            <a:xfrm>
              <a:off x="6524" y="5442"/>
              <a:ext cx="302" cy="106"/>
            </a:xfrm>
            <a:prstGeom prst="rect">
              <a:avLst/>
            </a:prstGeom>
          </p:spPr>
        </p:pic>
      </p:grpSp>
      <p:sp>
        <p:nvSpPr>
          <p:cNvPr id="2" name="矩形 1"/>
          <p:cNvSpPr/>
          <p:nvPr/>
        </p:nvSpPr>
        <p:spPr>
          <a:xfrm>
            <a:off x="1181100" y="3235325"/>
            <a:ext cx="9823450" cy="803275"/>
          </a:xfrm>
          <a:prstGeom prst="rect">
            <a:avLst/>
          </a:prstGeom>
          <a:solidFill>
            <a:srgbClr val="FF8787">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8321675" y="527685"/>
            <a:ext cx="3715385" cy="521970"/>
          </a:xfrm>
          <a:prstGeom prst="rect">
            <a:avLst/>
          </a:prstGeom>
        </p:spPr>
        <p:txBody>
          <a:bodyPr wrap="square">
            <a:spAutoFit/>
          </a:bodyPr>
          <a:p>
            <a:r>
              <a:rPr lang="en-US" altLang="zh-CN" sz="1400"/>
              <a:t>* 2024</a:t>
            </a:r>
            <a:r>
              <a:rPr lang="zh-CN" altLang="en-US" sz="1400"/>
              <a:t>年修订的</a:t>
            </a:r>
            <a:r>
              <a:rPr lang="en-US" altLang="zh-CN" sz="1400"/>
              <a:t>《</a:t>
            </a:r>
            <a:r>
              <a:rPr lang="zh-CN" altLang="en-US" sz="1400"/>
              <a:t>混凝土结构设计规范</a:t>
            </a:r>
            <a:r>
              <a:rPr lang="en-US" altLang="zh-CN" sz="1400"/>
              <a:t>》</a:t>
            </a:r>
            <a:r>
              <a:rPr lang="zh-CN" altLang="en-US" sz="1400"/>
              <a:t>（</a:t>
            </a:r>
            <a:r>
              <a:rPr lang="en-US" altLang="zh-CN" sz="1400"/>
              <a:t>GB 50010—2010</a:t>
            </a:r>
            <a:r>
              <a:rPr lang="zh-CN" altLang="en-US" sz="1400"/>
              <a:t>）已将</a:t>
            </a:r>
            <a:r>
              <a:rPr lang="zh-CN" altLang="en-US" sz="1400" b="1"/>
              <a:t>HRB335牌号废止</a:t>
            </a:r>
            <a:endParaRPr lang="zh-CN" altLang="en-US" sz="1400" b="1"/>
          </a:p>
        </p:txBody>
      </p:sp>
      <p:sp>
        <p:nvSpPr>
          <p:cNvPr id="8" name="文本框 7"/>
          <p:cNvSpPr txBox="1"/>
          <p:nvPr/>
        </p:nvSpPr>
        <p:spPr>
          <a:xfrm>
            <a:off x="2766695" y="3318510"/>
            <a:ext cx="425450" cy="306705"/>
          </a:xfrm>
          <a:prstGeom prst="rect">
            <a:avLst/>
          </a:prstGeom>
          <a:noFill/>
        </p:spPr>
        <p:txBody>
          <a:bodyPr wrap="square" rtlCol="0" anchor="t">
            <a:spAutoFit/>
          </a:bodyPr>
          <a:p>
            <a:r>
              <a:rPr lang="en-US" altLang="zh-CN" sz="1400">
                <a:sym typeface="+mn-ea"/>
              </a:rPr>
              <a:t>*</a:t>
            </a:r>
            <a:endParaRPr lang="en-US" altLang="zh-CN" sz="1400">
              <a:sym typeface="+mn-ea"/>
            </a:endParaRPr>
          </a:p>
        </p:txBody>
      </p:sp>
      <p:sp>
        <p:nvSpPr>
          <p:cNvPr id="14" name="文本框 13"/>
          <p:cNvSpPr txBox="1"/>
          <p:nvPr/>
        </p:nvSpPr>
        <p:spPr>
          <a:xfrm>
            <a:off x="2766695" y="3716655"/>
            <a:ext cx="425450" cy="306705"/>
          </a:xfrm>
          <a:prstGeom prst="rect">
            <a:avLst/>
          </a:prstGeom>
          <a:noFill/>
        </p:spPr>
        <p:txBody>
          <a:bodyPr wrap="square" rtlCol="0" anchor="t">
            <a:spAutoFit/>
          </a:bodyPr>
          <a:p>
            <a:r>
              <a:rPr lang="en-US" altLang="zh-CN" sz="1400">
                <a:sym typeface="+mn-ea"/>
              </a:rPr>
              <a:t>*</a:t>
            </a:r>
            <a:endParaRPr lang="en-US" altLang="zh-CN" sz="1400">
              <a:sym typeface="+mn-ea"/>
            </a:endParaRPr>
          </a:p>
        </p:txBody>
      </p:sp>
      <p:sp>
        <p:nvSpPr>
          <p:cNvPr id="16" name="矩形 15"/>
          <p:cNvSpPr/>
          <p:nvPr/>
        </p:nvSpPr>
        <p:spPr>
          <a:xfrm>
            <a:off x="8322310" y="527685"/>
            <a:ext cx="3622040" cy="484505"/>
          </a:xfrm>
          <a:prstGeom prst="rect">
            <a:avLst/>
          </a:prstGeom>
          <a:solidFill>
            <a:srgbClr val="FF8787">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4" name="图片 3"/>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3" name="文本框 2"/>
          <p:cNvSpPr txBox="1"/>
          <p:nvPr>
            <p:custDataLst>
              <p:tags r:id="rId7"/>
            </p:custDataLst>
          </p:nvPr>
        </p:nvSpPr>
        <p:spPr>
          <a:xfrm>
            <a:off x="777240" y="1490980"/>
            <a:ext cx="10830560" cy="4492625"/>
          </a:xfrm>
          <a:prstGeom prst="rect">
            <a:avLst/>
          </a:prstGeom>
          <a:noFill/>
        </p:spPr>
        <p:txBody>
          <a:bodyPr wrap="square" rtlCol="0" anchor="t">
            <a:spAutoFit/>
          </a:bodyPr>
          <a:p>
            <a:pPr>
              <a:lnSpc>
                <a:spcPct val="130000"/>
              </a:lnSpc>
            </a:pPr>
            <a:r>
              <a:rPr lang="en-US" altLang="zh-CN"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H</a:t>
            </a:r>
            <a:r>
              <a:rPr lang="en-US" altLang="zh-CN" sz="20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热轧钢筋</a:t>
            </a:r>
            <a:r>
              <a:rPr lang="en-US" altLang="zh-CN"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,P</a:t>
            </a:r>
            <a:r>
              <a:rPr lang="en-US" altLang="zh-CN" sz="20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光圆钢筋</a:t>
            </a:r>
            <a:r>
              <a:rPr lang="en-US" altLang="zh-CN"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,B:</a:t>
            </a:r>
            <a:r>
              <a:rPr lang="zh-CN" altLang="en-US"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钢筋</a:t>
            </a:r>
            <a:r>
              <a:rPr lang="en-US" altLang="zh-CN"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,R:</a:t>
            </a:r>
            <a:r>
              <a:rPr lang="zh-CN" altLang="en-US"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带肋钢筋</a:t>
            </a:r>
            <a:r>
              <a:rPr lang="en-US" altLang="zh-CN"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,F:</a:t>
            </a:r>
            <a:r>
              <a:rPr lang="zh-CN" altLang="en-US"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细晶粒热轧带肋钢筋</a:t>
            </a:r>
            <a:endParaRPr lang="zh-CN" altLang="en-US" sz="20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endParaRPr lang="zh-CN" altLang="en-US" sz="20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r>
              <a:rPr lang="zh-CN" altLang="en-US" sz="20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热轧光圆钢筋(HPB)、热轧带肋钢筋(HRB)、余热处理钢筋(RRB)、细晶粒热轧带肋钢筋(HRBF)</a:t>
            </a:r>
            <a:endParaRPr lang="zh-CN" altLang="en-US" sz="20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endParaRPr lang="zh-CN" altLang="en-US"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r>
              <a:rPr lang="zh-CN" altLang="en-US"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例：</a:t>
            </a:r>
            <a:endParaRPr lang="zh-CN" altLang="en-US"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endParaRPr lang="zh-CN" altLang="en-US"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r>
              <a:rPr lang="en-US" altLang="zh-CN"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HPB300</a:t>
            </a:r>
            <a:r>
              <a:rPr lang="zh-CN" altLang="en-US"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热轧光圆钢筋，强度等级是</a:t>
            </a:r>
            <a:r>
              <a:rPr lang="en-US" altLang="zh-CN"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300</a:t>
            </a:r>
            <a:r>
              <a:rPr lang="zh-CN" altLang="en-US"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兆帕。</a:t>
            </a:r>
            <a:endParaRPr lang="en-US" altLang="zh-CN"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endParaRPr lang="en-US" altLang="zh-CN" sz="20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HRB335</a:t>
            </a:r>
            <a:r>
              <a:rPr lang="zh-CN" altLang="en-US"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热轧带肋钢筋，强度等级是</a:t>
            </a:r>
            <a:r>
              <a:rPr lang="en-US" altLang="zh-CN"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335</a:t>
            </a:r>
            <a:r>
              <a:rPr lang="zh-CN" altLang="en-US"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兆帕。</a:t>
            </a:r>
            <a:endParaRPr lang="en-US" altLang="zh-CN"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endParaRPr lang="en-US" altLang="zh-CN" sz="20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HRB400</a:t>
            </a:r>
            <a:r>
              <a:rPr lang="zh-CN" altLang="en-US"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热轧带肋钢筋，强度等级是</a:t>
            </a:r>
            <a:r>
              <a:rPr lang="en-US" altLang="zh-CN"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400</a:t>
            </a:r>
            <a:r>
              <a:rPr lang="zh-CN" altLang="en-US"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兆帕。</a:t>
            </a:r>
            <a:endParaRPr lang="zh-CN" altLang="en-US" sz="20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标题 1"/>
          <p:cNvSpPr>
            <a:spLocks noGrp="1"/>
          </p:cNvSpPr>
          <p:nvPr/>
        </p:nvSpPr>
        <p:spPr>
          <a:xfrm>
            <a:off x="1181735" y="313055"/>
            <a:ext cx="404050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钢筋种类及相关参数</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8"/>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2</a:t>
            </a:r>
            <a:endParaRPr lang="en-US" altLang="en-US" sz="3200">
              <a:solidFill>
                <a:schemeClr val="lt1"/>
              </a:solidFill>
              <a:latin typeface="微软雅黑" panose="020B0503020204020204" pitchFamily="34" charset="-122"/>
              <a:ea typeface="微软雅黑" panose="020B0503020204020204" pitchFamily="34" charset="-122"/>
            </a:endParaRPr>
          </a:p>
        </p:txBody>
      </p:sp>
      <p:sp>
        <p:nvSpPr>
          <p:cNvPr id="2" name="矩形 1"/>
          <p:cNvSpPr/>
          <p:nvPr/>
        </p:nvSpPr>
        <p:spPr>
          <a:xfrm>
            <a:off x="777240" y="4754245"/>
            <a:ext cx="5178425" cy="368300"/>
          </a:xfrm>
          <a:prstGeom prst="rect">
            <a:avLst/>
          </a:prstGeom>
          <a:solidFill>
            <a:srgbClr val="FF8787">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10852785" y="509270"/>
            <a:ext cx="600075" cy="337185"/>
          </a:xfrm>
          <a:prstGeom prst="rect">
            <a:avLst/>
          </a:prstGeom>
        </p:spPr>
        <p:txBody>
          <a:bodyPr wrap="square">
            <a:spAutoFit/>
          </a:bodyPr>
          <a:p>
            <a:r>
              <a:rPr lang="zh-CN" altLang="en-US" sz="1600" b="1"/>
              <a:t>废止</a:t>
            </a:r>
            <a:endParaRPr lang="zh-CN" altLang="en-US" sz="1600" b="1"/>
          </a:p>
        </p:txBody>
      </p:sp>
      <p:sp>
        <p:nvSpPr>
          <p:cNvPr id="16" name="矩形 15"/>
          <p:cNvSpPr/>
          <p:nvPr/>
        </p:nvSpPr>
        <p:spPr>
          <a:xfrm>
            <a:off x="10886440" y="539750"/>
            <a:ext cx="532765" cy="306705"/>
          </a:xfrm>
          <a:prstGeom prst="rect">
            <a:avLst/>
          </a:prstGeom>
          <a:solidFill>
            <a:srgbClr val="FF8787">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000"/>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3" name="图片 2"/>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pic>
        <p:nvPicPr>
          <p:cNvPr id="13" name="图片 12" descr="QQ图片20230301092314"/>
          <p:cNvPicPr>
            <a:picLocks noChangeAspect="1"/>
          </p:cNvPicPr>
          <p:nvPr/>
        </p:nvPicPr>
        <p:blipFill>
          <a:blip r:embed="rId7"/>
          <a:stretch>
            <a:fillRect/>
          </a:stretch>
        </p:blipFill>
        <p:spPr>
          <a:xfrm>
            <a:off x="720090" y="1384935"/>
            <a:ext cx="4509135" cy="3792855"/>
          </a:xfrm>
          <a:prstGeom prst="rect">
            <a:avLst/>
          </a:prstGeom>
        </p:spPr>
      </p:pic>
      <p:pic>
        <p:nvPicPr>
          <p:cNvPr id="14" name="图片 13" descr="QQ图片20230301092143"/>
          <p:cNvPicPr>
            <a:picLocks noChangeAspect="1"/>
          </p:cNvPicPr>
          <p:nvPr/>
        </p:nvPicPr>
        <p:blipFill>
          <a:blip r:embed="rId8"/>
          <a:stretch>
            <a:fillRect/>
          </a:stretch>
        </p:blipFill>
        <p:spPr>
          <a:xfrm>
            <a:off x="5654040" y="1319530"/>
            <a:ext cx="5910580" cy="3858260"/>
          </a:xfrm>
          <a:prstGeom prst="rect">
            <a:avLst/>
          </a:prstGeom>
        </p:spPr>
      </p:pic>
      <p:sp>
        <p:nvSpPr>
          <p:cNvPr id="6" name="标题 1"/>
          <p:cNvSpPr>
            <a:spLocks noGrp="1"/>
          </p:cNvSpPr>
          <p:nvPr/>
        </p:nvSpPr>
        <p:spPr>
          <a:xfrm>
            <a:off x="1181735" y="313055"/>
            <a:ext cx="404050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钢筋种类及相关参数</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9"/>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2</a:t>
            </a:r>
            <a:endParaRPr lang="en-US" altLang="en-US" sz="3200">
              <a:solidFill>
                <a:schemeClr val="lt1"/>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13" name="图片 12"/>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5" name="文本框 4"/>
          <p:cNvSpPr txBox="1"/>
          <p:nvPr>
            <p:custDataLst>
              <p:tags r:id="rId7"/>
            </p:custDataLst>
          </p:nvPr>
        </p:nvSpPr>
        <p:spPr>
          <a:xfrm>
            <a:off x="1430655" y="4292600"/>
            <a:ext cx="9650095" cy="2306955"/>
          </a:xfrm>
          <a:prstGeom prst="rect">
            <a:avLst/>
          </a:prstGeom>
          <a:noFill/>
        </p:spPr>
        <p:txBody>
          <a:bodyPr wrap="square" rtlCol="0">
            <a:spAutoFit/>
          </a:bodyPr>
          <a:p>
            <a:pPr algn="just">
              <a:lnSpc>
                <a:spcPct val="150000"/>
              </a:lnSpc>
            </a:pPr>
            <a:r>
              <a:rPr lang="en-US" altLang="zh-CN" sz="24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4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表中混凝土保护层厚度指</a:t>
            </a:r>
            <a:r>
              <a:rPr lang="zh-CN" altLang="en-US" sz="2400" b="1"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最外层钢筋外边缘</a:t>
            </a:r>
            <a:r>
              <a:rPr lang="zh-CN" altLang="en-US" sz="24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至混凝土表面的距离</a:t>
            </a:r>
            <a:r>
              <a:rPr lang="en-US" altLang="zh-CN" sz="24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fontAlgn="auto" latinLnBrk="1">
              <a:lnSpc>
                <a:spcPct val="150000"/>
              </a:lnSpc>
            </a:pPr>
            <a:r>
              <a:rPr lang="en-US" altLang="zh-CN" sz="24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4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保护层厚度是以混凝土强度等级</a:t>
            </a:r>
            <a:r>
              <a:rPr lang="en-US" altLang="zh-CN" sz="2400" b="1"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&gt;C25</a:t>
            </a:r>
            <a:r>
              <a:rPr lang="zh-CN" altLang="en-US" sz="24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为基准编制的 </a:t>
            </a:r>
            <a:r>
              <a:rPr lang="en-US" altLang="zh-CN" sz="24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当等级不大于</a:t>
            </a:r>
            <a:r>
              <a:rPr lang="en-US" altLang="zh-CN" sz="2400" b="1"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C25</a:t>
            </a:r>
            <a:r>
              <a:rPr lang="zh-CN" altLang="en-US" sz="2400" b="1"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时 </a:t>
            </a:r>
            <a:r>
              <a:rPr lang="en-US" altLang="zh-CN" sz="2400" b="1"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厚度应增加</a:t>
            </a:r>
            <a:r>
              <a:rPr lang="en-US" altLang="zh-CN" sz="2400" b="1"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5 mm</a:t>
            </a:r>
            <a:r>
              <a:rPr lang="en-US" altLang="zh-CN" sz="24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4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按照</a:t>
            </a:r>
            <a:r>
              <a:rPr lang="zh-CN" altLang="en-US" sz="2400" b="1"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平面构件</a:t>
            </a:r>
            <a:r>
              <a:rPr lang="zh-CN" altLang="en-US" sz="24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和</a:t>
            </a:r>
            <a:r>
              <a:rPr lang="zh-CN" altLang="en-US" sz="2400" b="1"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杆状构件</a:t>
            </a:r>
            <a:r>
              <a:rPr lang="zh-CN" altLang="en-US" sz="24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分两类确定保护层厚度。</a:t>
            </a:r>
            <a:endParaRPr lang="zh-CN" altLang="en-US" sz="24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8"/>
            </p:custDataLst>
          </p:nvPr>
        </p:nvSpPr>
        <p:spPr>
          <a:xfrm>
            <a:off x="8231157" y="2020512"/>
            <a:ext cx="2632363" cy="368300"/>
          </a:xfrm>
          <a:prstGeom prst="rect">
            <a:avLst/>
          </a:prstGeom>
          <a:noFill/>
          <a:ln>
            <a:solidFill>
              <a:schemeClr val="dk1"/>
            </a:solidFill>
          </a:ln>
        </p:spPr>
        <p:txBody>
          <a:bodyPr wrap="square" rtlCol="0">
            <a:spAutoFit/>
          </a:bodyPr>
          <a:p>
            <a:endParaRPr lang="zh-CN" altLang="en-US" dirty="0">
              <a:solidFill>
                <a:schemeClr val="dk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rotWithShape="1">
          <a:blip r:embed="rId9"/>
          <a:srcRect l="68637" t="25051" r="13106" b="46801"/>
          <a:stretch>
            <a:fillRect/>
          </a:stretch>
        </p:blipFill>
        <p:spPr>
          <a:xfrm>
            <a:off x="8434358" y="2163676"/>
            <a:ext cx="2225964" cy="1930400"/>
          </a:xfrm>
          <a:prstGeom prst="rect">
            <a:avLst/>
          </a:prstGeom>
        </p:spPr>
      </p:pic>
      <p:sp>
        <p:nvSpPr>
          <p:cNvPr id="8" name="左大括号 7"/>
          <p:cNvSpPr/>
          <p:nvPr>
            <p:custDataLst>
              <p:tags r:id="rId10"/>
            </p:custDataLst>
          </p:nvPr>
        </p:nvSpPr>
        <p:spPr>
          <a:xfrm>
            <a:off x="8055664" y="2032411"/>
            <a:ext cx="498765" cy="178778"/>
          </a:xfrm>
          <a:prstGeom prst="leftBrace">
            <a:avLst/>
          </a:prstGeom>
          <a:ln w="158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11"/>
            </p:custDataLst>
          </p:nvPr>
        </p:nvSpPr>
        <p:spPr>
          <a:xfrm>
            <a:off x="7121525" y="1938020"/>
            <a:ext cx="906780" cy="368300"/>
          </a:xfrm>
          <a:prstGeom prst="rect">
            <a:avLst/>
          </a:prstGeom>
          <a:noFill/>
        </p:spPr>
        <p:txBody>
          <a:bodyPr wrap="square" rtlCol="0">
            <a:spAutoFit/>
          </a:bodyPr>
          <a:p>
            <a:r>
              <a:rPr lang="zh-CN" altLang="en-US" dirty="0" err="1" smtClean="0">
                <a:solidFill>
                  <a:schemeClr val="dk1"/>
                </a:solidFill>
                <a:latin typeface="微软雅黑" panose="020B0503020204020204" pitchFamily="34" charset="-122"/>
                <a:ea typeface="微软雅黑" panose="020B0503020204020204" pitchFamily="34" charset="-122"/>
              </a:rPr>
              <a:t>保护层</a:t>
            </a:r>
            <a:endParaRPr lang="zh-CN" altLang="en-US" dirty="0" err="1" smtClean="0">
              <a:solidFill>
                <a:schemeClr val="dk1"/>
              </a:solidFill>
              <a:latin typeface="微软雅黑" panose="020B0503020204020204" pitchFamily="34" charset="-122"/>
              <a:ea typeface="微软雅黑" panose="020B0503020204020204" pitchFamily="34" charset="-122"/>
            </a:endParaRPr>
          </a:p>
        </p:txBody>
      </p:sp>
      <p:sp>
        <p:nvSpPr>
          <p:cNvPr id="11" name="文本框 10"/>
          <p:cNvSpPr txBox="1"/>
          <p:nvPr>
            <p:custDataLst>
              <p:tags r:id="rId12"/>
            </p:custDataLst>
          </p:nvPr>
        </p:nvSpPr>
        <p:spPr>
          <a:xfrm>
            <a:off x="1049655" y="917575"/>
            <a:ext cx="5556250" cy="804545"/>
          </a:xfrm>
          <a:prstGeom prst="rect">
            <a:avLst/>
          </a:prstGeom>
          <a:noFill/>
        </p:spPr>
        <p:txBody>
          <a:bodyPr wrap="none" rtlCol="0">
            <a:noAutofit/>
          </a:bodyPr>
          <a:p>
            <a:pPr algn="l">
              <a:lnSpc>
                <a:spcPct val="130000"/>
              </a:lnSpc>
            </a:pPr>
            <a:r>
              <a:rPr lang="zh-CN" altLang="en-US" sz="2800" b="1" dirty="0" smtClean="0">
                <a:solidFill>
                  <a:schemeClr val="dk1"/>
                </a:solidFill>
                <a:latin typeface="微软雅黑" panose="020B0503020204020204" pitchFamily="34" charset="-122"/>
                <a:ea typeface="微软雅黑" panose="020B0503020204020204" pitchFamily="34" charset="-122"/>
              </a:rPr>
              <a:t>保护层</a:t>
            </a:r>
            <a:r>
              <a:rPr lang="zh-CN" altLang="en-US" sz="2800" dirty="0" smtClean="0">
                <a:solidFill>
                  <a:schemeClr val="dk1"/>
                </a:solidFill>
                <a:latin typeface="微软雅黑" panose="020B0503020204020204" pitchFamily="34" charset="-122"/>
                <a:ea typeface="微软雅黑" panose="020B0503020204020204" pitchFamily="34" charset="-122"/>
                <a:sym typeface="+mn-ea"/>
              </a:rPr>
              <a:t>：</a:t>
            </a:r>
            <a:r>
              <a:rPr lang="zh-CN" altLang="en-US" sz="2800" b="1" dirty="0" smtClean="0">
                <a:solidFill>
                  <a:schemeClr val="dk1"/>
                </a:solidFill>
                <a:latin typeface="微软雅黑" panose="020B0503020204020204" pitchFamily="34" charset="-122"/>
                <a:ea typeface="微软雅黑" panose="020B0503020204020204" pitchFamily="34" charset="-122"/>
                <a:sym typeface="+mn-ea"/>
              </a:rPr>
              <a:t>最外层钢筋外边缘</a:t>
            </a:r>
            <a:r>
              <a:rPr lang="en-US" altLang="zh-CN" sz="2800" dirty="0" smtClean="0">
                <a:solidFill>
                  <a:schemeClr val="dk1"/>
                </a:solidFill>
                <a:latin typeface="微软雅黑" panose="020B0503020204020204" pitchFamily="34" charset="-122"/>
                <a:ea typeface="微软雅黑" panose="020B0503020204020204" pitchFamily="34" charset="-122"/>
                <a:sym typeface="+mn-ea"/>
              </a:rPr>
              <a:t>至混凝土表面的距离</a:t>
            </a:r>
            <a:endParaRPr lang="en-US" altLang="zh-CN" sz="2800" b="1" dirty="0" smtClean="0">
              <a:solidFill>
                <a:schemeClr val="dk1"/>
              </a:solidFill>
              <a:latin typeface="微软雅黑" panose="020B0503020204020204" pitchFamily="34" charset="-122"/>
              <a:ea typeface="微软雅黑" panose="020B0503020204020204" pitchFamily="34" charset="-122"/>
              <a:sym typeface="+mn-ea"/>
            </a:endParaRPr>
          </a:p>
        </p:txBody>
      </p:sp>
      <p:sp>
        <p:nvSpPr>
          <p:cNvPr id="4" name="标题 1"/>
          <p:cNvSpPr>
            <a:spLocks noGrp="1"/>
          </p:cNvSpPr>
          <p:nvPr/>
        </p:nvSpPr>
        <p:spPr>
          <a:xfrm>
            <a:off x="1181735" y="313055"/>
            <a:ext cx="404050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钢筋种类及相关参数</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13"/>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2</a:t>
            </a:r>
            <a:endParaRPr lang="en-US" altLang="en-US" sz="3200">
              <a:solidFill>
                <a:schemeClr val="l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4"/>
          <a:srcRect t="11072"/>
          <a:stretch>
            <a:fillRect/>
          </a:stretch>
        </p:blipFill>
        <p:spPr>
          <a:xfrm>
            <a:off x="1181735" y="2223770"/>
            <a:ext cx="5791200" cy="1948180"/>
          </a:xfrm>
          <a:prstGeom prst="rect">
            <a:avLst/>
          </a:prstGeom>
        </p:spPr>
      </p:pic>
      <p:sp>
        <p:nvSpPr>
          <p:cNvPr id="12" name="文本框 11"/>
          <p:cNvSpPr txBox="1"/>
          <p:nvPr/>
        </p:nvSpPr>
        <p:spPr>
          <a:xfrm>
            <a:off x="2238375" y="1878330"/>
            <a:ext cx="3677920" cy="306705"/>
          </a:xfrm>
          <a:prstGeom prst="rect">
            <a:avLst/>
          </a:prstGeom>
          <a:noFill/>
        </p:spPr>
        <p:txBody>
          <a:bodyPr wrap="square" rtlCol="0" anchor="t">
            <a:spAutoFit/>
          </a:bodyPr>
          <a:p>
            <a:r>
              <a:rPr lang="zh-CN" sz="1400" b="1" dirty="0">
                <a:solidFill>
                  <a:schemeClr val="dk1"/>
                </a:solidFill>
                <a:latin typeface="+mn-ea"/>
                <a:cs typeface="+mn-ea"/>
                <a:sym typeface="+mn-ea"/>
              </a:rPr>
              <a:t>表</a:t>
            </a:r>
            <a:r>
              <a:rPr lang="en-US" altLang="zh-CN" sz="1400" b="1" dirty="0">
                <a:solidFill>
                  <a:schemeClr val="dk1"/>
                </a:solidFill>
                <a:latin typeface="+mn-ea"/>
                <a:cs typeface="+mn-ea"/>
                <a:sym typeface="+mn-ea"/>
              </a:rPr>
              <a:t>1-2-2   </a:t>
            </a:r>
            <a:r>
              <a:rPr lang="zh-CN" altLang="zh-CN" sz="1400" b="1" dirty="0">
                <a:solidFill>
                  <a:schemeClr val="dk1"/>
                </a:solidFill>
                <a:latin typeface="+mn-ea"/>
                <a:cs typeface="+mn-ea"/>
                <a:sym typeface="+mn-ea"/>
              </a:rPr>
              <a:t>混凝土保护层的最小厚度</a:t>
            </a:r>
            <a:r>
              <a:rPr lang="en-US" altLang="zh-CN" sz="1400" b="1" i="1" dirty="0">
                <a:solidFill>
                  <a:schemeClr val="dk1"/>
                </a:solidFill>
                <a:latin typeface="宋体" panose="02010600030101010101" pitchFamily="2" charset="-122"/>
                <a:ea typeface="宋体" panose="02010600030101010101" pitchFamily="2" charset="-122"/>
                <a:cs typeface="+mn-ea"/>
                <a:sym typeface="+mn-ea"/>
              </a:rPr>
              <a:t>c</a:t>
            </a:r>
            <a:r>
              <a:rPr lang="zh-CN" altLang="en-US" sz="1400" b="1" dirty="0">
                <a:solidFill>
                  <a:schemeClr val="dk1"/>
                </a:solidFill>
                <a:latin typeface="+mn-ea"/>
                <a:cs typeface="+mn-ea"/>
                <a:sym typeface="+mn-ea"/>
              </a:rPr>
              <a:t>（</a:t>
            </a:r>
            <a:r>
              <a:rPr lang="en-US" altLang="zh-CN" sz="1400" b="1" dirty="0">
                <a:solidFill>
                  <a:schemeClr val="dk1"/>
                </a:solidFill>
                <a:latin typeface="+mn-ea"/>
                <a:cs typeface="+mn-ea"/>
                <a:sym typeface="+mn-ea"/>
              </a:rPr>
              <a:t>mm</a:t>
            </a:r>
            <a:r>
              <a:rPr lang="zh-CN" altLang="en-US" sz="1400" b="1" dirty="0">
                <a:solidFill>
                  <a:schemeClr val="dk1"/>
                </a:solidFill>
                <a:latin typeface="+mn-ea"/>
                <a:cs typeface="+mn-ea"/>
                <a:sym typeface="+mn-ea"/>
              </a:rPr>
              <a:t>）</a:t>
            </a:r>
            <a:endParaRPr lang="zh-CN" altLang="en-US" sz="1400" b="1" dirty="0">
              <a:solidFill>
                <a:schemeClr val="dk1"/>
              </a:solidFill>
              <a:latin typeface="+mn-ea"/>
              <a:cs typeface="+mn-ea"/>
              <a:sym typeface="+mn-ea"/>
            </a:endParaRPr>
          </a:p>
        </p:txBody>
      </p:sp>
      <p:sp>
        <p:nvSpPr>
          <p:cNvPr id="22" name="文本框 21"/>
          <p:cNvSpPr txBox="1"/>
          <p:nvPr/>
        </p:nvSpPr>
        <p:spPr>
          <a:xfrm>
            <a:off x="758825" y="4410710"/>
            <a:ext cx="610235" cy="460375"/>
          </a:xfrm>
          <a:prstGeom prst="rect">
            <a:avLst/>
          </a:prstGeom>
          <a:noFill/>
        </p:spPr>
        <p:txBody>
          <a:bodyPr wrap="square" rtlCol="0" anchor="t">
            <a:spAutoFit/>
          </a:bodyPr>
          <a:p>
            <a:r>
              <a:rPr lang="zh-CN" altLang="en-US" sz="24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注：</a:t>
            </a:r>
            <a:endParaRPr lang="zh-CN" altLang="en-US" sz="24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3" name="文本框 22"/>
          <p:cNvSpPr txBox="1"/>
          <p:nvPr/>
        </p:nvSpPr>
        <p:spPr>
          <a:xfrm>
            <a:off x="10863580" y="3725545"/>
            <a:ext cx="990600" cy="368300"/>
          </a:xfrm>
          <a:prstGeom prst="rect">
            <a:avLst/>
          </a:prstGeom>
          <a:noFill/>
        </p:spPr>
        <p:txBody>
          <a:bodyPr wrap="square" rtlCol="0">
            <a:spAutoFit/>
          </a:bodyPr>
          <a:p>
            <a:pPr algn="ctr"/>
            <a:r>
              <a:rPr lang="zh-CN" altLang="en-US"/>
              <a:t>图</a:t>
            </a:r>
            <a:r>
              <a:rPr lang="en-US" altLang="zh-CN"/>
              <a:t>1-2-1</a:t>
            </a:r>
            <a:endParaRPr lang="zh-CN" altLang="en-US"/>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5" name="图片 4"/>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3" name="文本框 2"/>
          <p:cNvSpPr txBox="1"/>
          <p:nvPr/>
        </p:nvSpPr>
        <p:spPr>
          <a:xfrm>
            <a:off x="1120140" y="1049655"/>
            <a:ext cx="9956800" cy="1210945"/>
          </a:xfrm>
          <a:prstGeom prst="rect">
            <a:avLst/>
          </a:prstGeom>
          <a:noFill/>
        </p:spPr>
        <p:txBody>
          <a:bodyPr wrap="square" rtlCol="0" anchor="t">
            <a:spAutoFit/>
          </a:bodyPr>
          <a:p>
            <a:pPr>
              <a:lnSpc>
                <a:spcPct val="130000"/>
              </a:lnSpc>
            </a:pPr>
            <a:r>
              <a:rPr lang="zh-CN" altLang="en-US" sz="2800" b="1" dirty="0" smtClean="0">
                <a:solidFill>
                  <a:srgbClr val="000000"/>
                </a:solidFill>
                <a:latin typeface="微软雅黑" panose="020B0503020204020204" pitchFamily="34" charset="-122"/>
                <a:ea typeface="微软雅黑" panose="020B0503020204020204" pitchFamily="34" charset="-122"/>
              </a:rPr>
              <a:t>钢筋锚固长度：受力钢筋通过混凝土与钢筋的粘结将所受的力传递给混凝土所需的长度，用来承载上部所受的荷载。</a:t>
            </a:r>
            <a:endParaRPr lang="zh-CN" altLang="en-US" sz="2800" b="1" dirty="0" smtClean="0">
              <a:solidFill>
                <a:srgbClr val="00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7"/>
            </p:custDataLst>
          </p:nvPr>
        </p:nvPicPr>
        <p:blipFill>
          <a:blip r:embed="rId8"/>
          <a:stretch>
            <a:fillRect/>
          </a:stretch>
        </p:blipFill>
        <p:spPr>
          <a:xfrm>
            <a:off x="2393950" y="2347595"/>
            <a:ext cx="7268210" cy="4191635"/>
          </a:xfrm>
          <a:prstGeom prst="rect">
            <a:avLst/>
          </a:prstGeom>
          <a:ln>
            <a:solidFill>
              <a:schemeClr val="bg1">
                <a:lumMod val="85000"/>
              </a:schemeClr>
            </a:solidFill>
          </a:ln>
        </p:spPr>
      </p:pic>
      <p:sp>
        <p:nvSpPr>
          <p:cNvPr id="6" name="标题 1"/>
          <p:cNvSpPr>
            <a:spLocks noGrp="1"/>
          </p:cNvSpPr>
          <p:nvPr/>
        </p:nvSpPr>
        <p:spPr>
          <a:xfrm>
            <a:off x="1181735" y="313055"/>
            <a:ext cx="404050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钢筋种类及相关参数</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9"/>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2</a:t>
            </a:r>
            <a:endParaRPr lang="en-US" altLang="en-US" sz="3200">
              <a:solidFill>
                <a:schemeClr val="lt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0244455" y="6170930"/>
            <a:ext cx="990600" cy="368300"/>
          </a:xfrm>
          <a:prstGeom prst="rect">
            <a:avLst/>
          </a:prstGeom>
          <a:noFill/>
        </p:spPr>
        <p:txBody>
          <a:bodyPr wrap="square" rtlCol="0">
            <a:spAutoFit/>
          </a:bodyPr>
          <a:p>
            <a:pPr algn="ctr"/>
            <a:r>
              <a:rPr lang="zh-CN" altLang="en-US"/>
              <a:t>图</a:t>
            </a:r>
            <a:r>
              <a:rPr lang="en-US" altLang="zh-CN"/>
              <a:t>1-2-2</a:t>
            </a:r>
            <a:endParaRPr lang="zh-CN" altLang="en-US"/>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4" name="图片 3"/>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6" name="内容占位符 5"/>
          <p:cNvSpPr>
            <a:spLocks noGrp="1"/>
          </p:cNvSpPr>
          <p:nvPr>
            <p:custDataLst>
              <p:tags r:id="rId7"/>
            </p:custDataLst>
          </p:nvPr>
        </p:nvSpPr>
        <p:spPr>
          <a:xfrm>
            <a:off x="4481195" y="502285"/>
            <a:ext cx="3721735" cy="537210"/>
          </a:xfrm>
          <a:prstGeom prst="rect">
            <a:avLst/>
          </a:prstGeom>
          <a:ln>
            <a:noFill/>
            <a:prstDash val="dash"/>
          </a:ln>
        </p:spPr>
        <p:txBody>
          <a:bodyPr vert="horz" lIns="91440" tIns="45720" rIns="91440" bIns="45720" rtlCol="0">
            <a:noAutofit/>
          </a:bodyPr>
          <a:lstStyle>
            <a:lvl1pPr marL="357505" indent="-357505" algn="just" defTabSz="914400" rtl="0" eaLnBrk="1" latinLnBrk="0" hangingPunct="1">
              <a:lnSpc>
                <a:spcPct val="110000"/>
              </a:lnSpc>
              <a:spcBef>
                <a:spcPts val="1800"/>
              </a:spcBef>
              <a:spcAft>
                <a:spcPts val="0"/>
              </a:spcAft>
              <a:buClr>
                <a:schemeClr val="accent2">
                  <a:lumMod val="75000"/>
                </a:schemeClr>
              </a:buClr>
              <a:buSzPct val="70000"/>
              <a:buFont typeface="Wingdings 2" panose="05020102010507070707" pitchFamily="18" charset="2"/>
              <a:buChar char=""/>
              <a:defRPr sz="2000" kern="1200" baseline="0">
                <a:solidFill>
                  <a:srgbClr val="071F65"/>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071F65"/>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smtClean="0">
                <a:solidFill>
                  <a:schemeClr val="dk1"/>
                </a:solidFill>
                <a:latin typeface="微软雅黑" panose="020B0503020204020204" pitchFamily="34" charset="-122"/>
                <a:ea typeface="微软雅黑" panose="020B0503020204020204" pitchFamily="34" charset="-122"/>
              </a:rPr>
              <a:t>  </a:t>
            </a:r>
            <a:endParaRPr lang="en-US" altLang="zh-CN" sz="3200" b="1" dirty="0" smtClean="0">
              <a:solidFill>
                <a:schemeClr val="dk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3341370" y="1126490"/>
            <a:ext cx="5730875" cy="325120"/>
          </a:xfrm>
          <a:prstGeom prst="rect">
            <a:avLst/>
          </a:prstGeom>
          <a:noFill/>
        </p:spPr>
        <p:txBody>
          <a:bodyPr wrap="square" rtlCol="0">
            <a:noAutofit/>
          </a:bodyPr>
          <a:p>
            <a:pPr algn="ctr"/>
            <a:r>
              <a:rPr lang="zh-CN" altLang="en-US" sz="1600"/>
              <a:t>表</a:t>
            </a:r>
            <a:r>
              <a:rPr lang="en-US" altLang="zh-CN" sz="1600"/>
              <a:t>1-2-3  22G101-1</a:t>
            </a:r>
            <a:r>
              <a:rPr lang="zh-CN" altLang="en-US" sz="1600"/>
              <a:t>图集对受拉钢筋锚固长度</a:t>
            </a:r>
            <a:r>
              <a:rPr lang="en-US" altLang="zh-CN" sz="1600" i="1">
                <a:latin typeface="Times New Roman" panose="02020603050405020304" charset="0"/>
                <a:cs typeface="Times New Roman" panose="02020603050405020304" charset="0"/>
              </a:rPr>
              <a:t>l</a:t>
            </a:r>
            <a:r>
              <a:rPr lang="en-US" altLang="zh-CN" sz="1600" baseline="-25000">
                <a:latin typeface="Times New Roman" panose="02020603050405020304" charset="0"/>
                <a:cs typeface="Times New Roman" panose="02020603050405020304" charset="0"/>
              </a:rPr>
              <a:t>a</a:t>
            </a:r>
            <a:r>
              <a:rPr lang="zh-CN" altLang="en-US" sz="1600"/>
              <a:t>的取值规定</a:t>
            </a:r>
            <a:endParaRPr lang="zh-CN" altLang="en-US" sz="1600"/>
          </a:p>
        </p:txBody>
      </p:sp>
      <p:sp>
        <p:nvSpPr>
          <p:cNvPr id="10" name="标题 1"/>
          <p:cNvSpPr>
            <a:spLocks noGrp="1"/>
          </p:cNvSpPr>
          <p:nvPr/>
        </p:nvSpPr>
        <p:spPr>
          <a:xfrm>
            <a:off x="1181735" y="313055"/>
            <a:ext cx="404050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钢筋种类及相关参数</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8"/>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2</a:t>
            </a:r>
            <a:endParaRPr lang="en-US" altLang="en-US" sz="3200">
              <a:solidFill>
                <a:schemeClr val="lt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1420495" y="1537970"/>
            <a:ext cx="9577705" cy="4808855"/>
            <a:chOff x="2237" y="2422"/>
            <a:chExt cx="15083" cy="7573"/>
          </a:xfrm>
        </p:grpSpPr>
        <p:pic>
          <p:nvPicPr>
            <p:cNvPr id="12" name="图片 11"/>
            <p:cNvPicPr>
              <a:picLocks noChangeAspect="1"/>
            </p:cNvPicPr>
            <p:nvPr/>
          </p:nvPicPr>
          <p:blipFill>
            <a:blip r:embed="rId9"/>
            <a:srcRect t="13949"/>
            <a:stretch>
              <a:fillRect/>
            </a:stretch>
          </p:blipFill>
          <p:spPr>
            <a:xfrm>
              <a:off x="2237" y="2422"/>
              <a:ext cx="15083" cy="2813"/>
            </a:xfrm>
            <a:prstGeom prst="rect">
              <a:avLst/>
            </a:prstGeom>
          </p:spPr>
        </p:pic>
        <p:pic>
          <p:nvPicPr>
            <p:cNvPr id="13" name="图片 12"/>
            <p:cNvPicPr>
              <a:picLocks noChangeAspect="1"/>
            </p:cNvPicPr>
            <p:nvPr/>
          </p:nvPicPr>
          <p:blipFill>
            <a:blip r:embed="rId10"/>
            <a:srcRect t="10851" b="1264"/>
            <a:stretch>
              <a:fillRect/>
            </a:stretch>
          </p:blipFill>
          <p:spPr>
            <a:xfrm>
              <a:off x="2319" y="6172"/>
              <a:ext cx="14911" cy="3823"/>
            </a:xfrm>
            <a:prstGeom prst="rect">
              <a:avLst/>
            </a:prstGeom>
          </p:spPr>
        </p:pic>
        <p:pic>
          <p:nvPicPr>
            <p:cNvPr id="14" name="图片 13"/>
            <p:cNvPicPr>
              <a:picLocks noChangeAspect="1"/>
            </p:cNvPicPr>
            <p:nvPr/>
          </p:nvPicPr>
          <p:blipFill>
            <a:blip r:embed="rId11"/>
            <a:stretch>
              <a:fillRect/>
            </a:stretch>
          </p:blipFill>
          <p:spPr>
            <a:xfrm>
              <a:off x="3546" y="9133"/>
              <a:ext cx="1212" cy="862"/>
            </a:xfrm>
            <a:prstGeom prst="rect">
              <a:avLst/>
            </a:prstGeom>
          </p:spPr>
        </p:pic>
      </p:grpSp>
      <p:sp>
        <p:nvSpPr>
          <p:cNvPr id="17" name="文本框 16"/>
          <p:cNvSpPr txBox="1"/>
          <p:nvPr/>
        </p:nvSpPr>
        <p:spPr>
          <a:xfrm>
            <a:off x="3341370" y="3517900"/>
            <a:ext cx="5863590" cy="325120"/>
          </a:xfrm>
          <a:prstGeom prst="rect">
            <a:avLst/>
          </a:prstGeom>
          <a:noFill/>
        </p:spPr>
        <p:txBody>
          <a:bodyPr wrap="square" rtlCol="0">
            <a:noAutofit/>
          </a:bodyPr>
          <a:p>
            <a:pPr algn="ctr"/>
            <a:r>
              <a:rPr lang="zh-CN" altLang="en-US" sz="1600"/>
              <a:t>表</a:t>
            </a:r>
            <a:r>
              <a:rPr lang="en-US" altLang="zh-CN" sz="1600"/>
              <a:t>1-2-4  22G101-1</a:t>
            </a:r>
            <a:r>
              <a:rPr lang="zh-CN" altLang="en-US" sz="1600"/>
              <a:t>图集对受拉钢筋抗震锚固长度</a:t>
            </a:r>
            <a:r>
              <a:rPr lang="en-US" altLang="zh-CN" sz="1600" i="1">
                <a:latin typeface="Times New Roman" panose="02020603050405020304" charset="0"/>
                <a:cs typeface="Times New Roman" panose="02020603050405020304" charset="0"/>
              </a:rPr>
              <a:t>l</a:t>
            </a:r>
            <a:r>
              <a:rPr lang="en-US" altLang="zh-CN" sz="1600" baseline="-25000">
                <a:latin typeface="Times New Roman" panose="02020603050405020304" charset="0"/>
                <a:cs typeface="Times New Roman" panose="02020603050405020304" charset="0"/>
              </a:rPr>
              <a:t>aE</a:t>
            </a:r>
            <a:r>
              <a:rPr lang="zh-CN" altLang="en-US" sz="1600"/>
              <a:t>的取值规定</a:t>
            </a:r>
            <a:endParaRPr lang="zh-CN" altLang="en-US" sz="1600"/>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3" name="图片 2"/>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81" name="文本框 80"/>
          <p:cNvSpPr txBox="1"/>
          <p:nvPr>
            <p:custDataLst>
              <p:tags r:id="rId7"/>
            </p:custDataLst>
          </p:nvPr>
        </p:nvSpPr>
        <p:spPr>
          <a:xfrm>
            <a:off x="905510" y="2223135"/>
            <a:ext cx="10708640" cy="1938020"/>
          </a:xfrm>
          <a:prstGeom prst="rect">
            <a:avLst/>
          </a:prstGeom>
          <a:noFill/>
        </p:spPr>
        <p:txBody>
          <a:bodyPr wrap="square" rtlCol="0">
            <a:spAutoFit/>
          </a:bodyPr>
          <a:p>
            <a:r>
              <a:rPr lang="zh-CN" sz="4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什么是平法？</a:t>
            </a:r>
            <a:endParaRPr lang="zh-CN" sz="4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sz="4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sz="4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平法：混凝土结构施工图平面整体表示方法</a:t>
            </a:r>
            <a:endParaRPr lang="zh-CN" sz="4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nvSpPr>
        <p:spPr>
          <a:xfrm>
            <a:off x="1181735" y="313055"/>
            <a:ext cx="234950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平法通识</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8"/>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1</a:t>
            </a:r>
            <a:endParaRPr lang="en-US" altLang="en-US" sz="3200">
              <a:solidFill>
                <a:schemeClr val="lt1"/>
              </a:solidFill>
              <a:latin typeface="微软雅黑" panose="020B0503020204020204" pitchFamily="34" charset="-122"/>
              <a:ea typeface="微软雅黑" panose="020B0503020204020204" pitchFamily="3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5" name="图片 4"/>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3" name="文本框 2"/>
          <p:cNvSpPr txBox="1"/>
          <p:nvPr/>
        </p:nvSpPr>
        <p:spPr>
          <a:xfrm>
            <a:off x="4854575" y="2378710"/>
            <a:ext cx="6529070" cy="570865"/>
          </a:xfrm>
          <a:prstGeom prst="rect">
            <a:avLst/>
          </a:prstGeom>
          <a:noFill/>
        </p:spPr>
        <p:txBody>
          <a:bodyPr wrap="square" rtlCol="0" anchor="t">
            <a:spAutoFit/>
          </a:bodyPr>
          <a:p>
            <a:pPr>
              <a:lnSpc>
                <a:spcPct val="130000"/>
              </a:lnSpc>
            </a:pPr>
            <a:r>
              <a:rPr lang="zh-CN" altLang="en-US" sz="2400" b="1" dirty="0" smtClean="0">
                <a:solidFill>
                  <a:srgbClr val="000000"/>
                </a:solidFill>
                <a:latin typeface="微软雅黑" panose="020B0503020204020204" pitchFamily="34" charset="-122"/>
                <a:ea typeface="微软雅黑" panose="020B0503020204020204" pitchFamily="34" charset="-122"/>
              </a:rPr>
              <a:t>绑扎搭接：</a:t>
            </a:r>
            <a:endParaRPr lang="zh-CN" altLang="en-US" sz="2400" b="1" dirty="0" smtClean="0">
              <a:solidFill>
                <a:srgbClr val="00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7"/>
            </p:custDataLst>
          </p:nvPr>
        </p:nvSpPr>
        <p:spPr>
          <a:xfrm>
            <a:off x="953770" y="847725"/>
            <a:ext cx="7324090" cy="570865"/>
          </a:xfrm>
          <a:prstGeom prst="rect">
            <a:avLst/>
          </a:prstGeom>
          <a:noFill/>
        </p:spPr>
        <p:txBody>
          <a:bodyPr wrap="square" rtlCol="0" anchor="t">
            <a:spAutoFit/>
          </a:bodyPr>
          <a:p>
            <a:pPr>
              <a:lnSpc>
                <a:spcPct val="130000"/>
              </a:lnSpc>
            </a:pPr>
            <a:r>
              <a:rPr lang="zh-CN" altLang="en-US" sz="2400" b="1" dirty="0" smtClean="0">
                <a:solidFill>
                  <a:schemeClr val="dk1"/>
                </a:solidFill>
                <a:latin typeface="微软雅黑" panose="020B0503020204020204" pitchFamily="34" charset="-122"/>
                <a:ea typeface="微软雅黑" panose="020B0503020204020204" pitchFamily="34" charset="-122"/>
              </a:rPr>
              <a:t>钢筋的连接方式：</a:t>
            </a:r>
            <a:r>
              <a:rPr lang="zh-CN" altLang="en-US" sz="2400" b="1" dirty="0" smtClean="0">
                <a:solidFill>
                  <a:schemeClr val="tx1"/>
                </a:solidFill>
                <a:latin typeface="微软雅黑" panose="020B0503020204020204" pitchFamily="34" charset="-122"/>
                <a:ea typeface="微软雅黑" panose="020B0503020204020204" pitchFamily="34" charset="-122"/>
              </a:rPr>
              <a:t>绑扎搭接</a:t>
            </a:r>
            <a:r>
              <a:rPr lang="zh-CN" altLang="en-US" sz="2400" b="1" dirty="0" smtClean="0">
                <a:solidFill>
                  <a:schemeClr val="dk1"/>
                </a:solidFill>
                <a:latin typeface="微软雅黑" panose="020B0503020204020204" pitchFamily="34" charset="-122"/>
                <a:ea typeface="微软雅黑" panose="020B0503020204020204" pitchFamily="34" charset="-122"/>
              </a:rPr>
              <a:t>、机械连接、焊接连接</a:t>
            </a:r>
            <a:endParaRPr lang="zh-CN" altLang="en-US" sz="2400" b="1" dirty="0" smtClean="0">
              <a:solidFill>
                <a:schemeClr val="dk1"/>
              </a:solidFill>
              <a:latin typeface="微软雅黑" panose="020B0503020204020204" pitchFamily="34" charset="-122"/>
              <a:ea typeface="微软雅黑" panose="020B0503020204020204" pitchFamily="34" charset="-122"/>
            </a:endParaRPr>
          </a:p>
        </p:txBody>
      </p:sp>
      <p:sp>
        <p:nvSpPr>
          <p:cNvPr id="7" name="标题 1"/>
          <p:cNvSpPr>
            <a:spLocks noGrp="1"/>
          </p:cNvSpPr>
          <p:nvPr/>
        </p:nvSpPr>
        <p:spPr>
          <a:xfrm>
            <a:off x="1181735" y="313055"/>
            <a:ext cx="404050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钢筋种类及相关参数</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8"/>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2</a:t>
            </a:r>
            <a:endParaRPr lang="en-US" altLang="en-US" sz="3200">
              <a:solidFill>
                <a:schemeClr val="lt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941570" y="5959475"/>
            <a:ext cx="2640330" cy="325120"/>
          </a:xfrm>
          <a:prstGeom prst="rect">
            <a:avLst/>
          </a:prstGeom>
          <a:noFill/>
        </p:spPr>
        <p:txBody>
          <a:bodyPr wrap="square" rtlCol="0">
            <a:noAutofit/>
          </a:bodyPr>
          <a:p>
            <a:pPr algn="ctr"/>
            <a:r>
              <a:rPr lang="zh-CN" altLang="en-US" sz="1400"/>
              <a:t>图</a:t>
            </a:r>
            <a:r>
              <a:rPr lang="en-US" altLang="zh-CN" sz="1400"/>
              <a:t>1-2-3  22G101</a:t>
            </a:r>
            <a:r>
              <a:rPr lang="zh-CN" altLang="zh-CN" sz="1400"/>
              <a:t>三维彩色立体图集所示</a:t>
            </a:r>
            <a:r>
              <a:rPr lang="zh-CN" sz="1400"/>
              <a:t>钢筋绑扎搭接方式</a:t>
            </a:r>
            <a:endParaRPr lang="zh-CN" sz="1400"/>
          </a:p>
        </p:txBody>
      </p:sp>
      <p:sp>
        <p:nvSpPr>
          <p:cNvPr id="10" name="矩形 9"/>
          <p:cNvSpPr/>
          <p:nvPr/>
        </p:nvSpPr>
        <p:spPr>
          <a:xfrm>
            <a:off x="3427730" y="995045"/>
            <a:ext cx="1295400" cy="381000"/>
          </a:xfrm>
          <a:prstGeom prst="rect">
            <a:avLst/>
          </a:prstGeom>
          <a:solidFill>
            <a:schemeClr val="accent2">
              <a:lumMod val="60000"/>
              <a:lumOff val="40000"/>
              <a:alpha val="3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9"/>
          <a:stretch>
            <a:fillRect/>
          </a:stretch>
        </p:blipFill>
        <p:spPr>
          <a:xfrm>
            <a:off x="1675765" y="1561465"/>
            <a:ext cx="2603500" cy="4973955"/>
          </a:xfrm>
          <a:prstGeom prst="rect">
            <a:avLst/>
          </a:prstGeom>
        </p:spPr>
      </p:pic>
      <p:sp>
        <p:nvSpPr>
          <p:cNvPr id="6" name="文本框 5"/>
          <p:cNvSpPr txBox="1"/>
          <p:nvPr/>
        </p:nvSpPr>
        <p:spPr>
          <a:xfrm>
            <a:off x="6392545" y="2378710"/>
            <a:ext cx="4762500" cy="1050290"/>
          </a:xfrm>
          <a:prstGeom prst="rect">
            <a:avLst/>
          </a:prstGeom>
          <a:noFill/>
        </p:spPr>
        <p:txBody>
          <a:bodyPr wrap="square" rtlCol="0" anchor="t">
            <a:spAutoFit/>
          </a:bodyPr>
          <a:p>
            <a:pPr>
              <a:lnSpc>
                <a:spcPct val="130000"/>
              </a:lnSpc>
            </a:pPr>
            <a:r>
              <a:rPr lang="zh-CN" altLang="en-US" sz="2400" b="1" dirty="0" smtClean="0">
                <a:solidFill>
                  <a:srgbClr val="000000"/>
                </a:solidFill>
                <a:latin typeface="微软雅黑" panose="020B0503020204020204" pitchFamily="34" charset="-122"/>
                <a:ea typeface="微软雅黑" panose="020B0503020204020204" pitchFamily="34" charset="-122"/>
                <a:sym typeface="+mn-ea"/>
              </a:rPr>
              <a:t>利用钢筋与混凝土之间的粘结锚固作用实现传力。</a:t>
            </a:r>
            <a:endParaRPr lang="zh-CN" altLang="en-US" sz="2400" b="1" dirty="0" smtClean="0">
              <a:solidFill>
                <a:srgbClr val="000000"/>
              </a:solidFill>
              <a:latin typeface="微软雅黑" panose="020B0503020204020204" pitchFamily="34" charset="-122"/>
              <a:ea typeface="微软雅黑" panose="020B0503020204020204" pitchFamily="34" charset="-122"/>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4" name="图片 3"/>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3" name="文本框 2"/>
          <p:cNvSpPr txBox="1"/>
          <p:nvPr/>
        </p:nvSpPr>
        <p:spPr>
          <a:xfrm>
            <a:off x="4898390" y="2378710"/>
            <a:ext cx="1604645" cy="570865"/>
          </a:xfrm>
          <a:prstGeom prst="rect">
            <a:avLst/>
          </a:prstGeom>
          <a:noFill/>
        </p:spPr>
        <p:txBody>
          <a:bodyPr wrap="square" rtlCol="0" anchor="t">
            <a:spAutoFit/>
          </a:bodyPr>
          <a:p>
            <a:pPr>
              <a:lnSpc>
                <a:spcPct val="130000"/>
              </a:lnSpc>
            </a:pPr>
            <a:r>
              <a:rPr lang="zh-CN" altLang="en-US" sz="2400" b="1" dirty="0" smtClean="0">
                <a:solidFill>
                  <a:srgbClr val="000000"/>
                </a:solidFill>
                <a:latin typeface="微软雅黑" panose="020B0503020204020204" pitchFamily="34" charset="-122"/>
                <a:ea typeface="微软雅黑" panose="020B0503020204020204" pitchFamily="34" charset="-122"/>
              </a:rPr>
              <a:t>机械连接：</a:t>
            </a:r>
            <a:endParaRPr lang="zh-CN" altLang="en-US" sz="2400" b="1" dirty="0" smtClean="0">
              <a:solidFill>
                <a:srgbClr val="000000"/>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7"/>
            </p:custDataLst>
          </p:nvPr>
        </p:nvSpPr>
        <p:spPr>
          <a:xfrm>
            <a:off x="953770" y="847725"/>
            <a:ext cx="7324090" cy="570865"/>
          </a:xfrm>
          <a:prstGeom prst="rect">
            <a:avLst/>
          </a:prstGeom>
          <a:noFill/>
        </p:spPr>
        <p:txBody>
          <a:bodyPr wrap="square" rtlCol="0" anchor="t">
            <a:spAutoFit/>
          </a:bodyPr>
          <a:p>
            <a:pPr>
              <a:lnSpc>
                <a:spcPct val="130000"/>
              </a:lnSpc>
            </a:pPr>
            <a:r>
              <a:rPr lang="zh-CN" altLang="en-US" sz="2400" b="1" dirty="0" smtClean="0">
                <a:solidFill>
                  <a:schemeClr val="dk1"/>
                </a:solidFill>
                <a:latin typeface="微软雅黑" panose="020B0503020204020204" pitchFamily="34" charset="-122"/>
                <a:ea typeface="微软雅黑" panose="020B0503020204020204" pitchFamily="34" charset="-122"/>
              </a:rPr>
              <a:t>钢筋的连接方式：绑扎搭接、机械连接、焊接连接</a:t>
            </a:r>
            <a:endParaRPr lang="zh-CN" altLang="en-US" sz="2400" b="1" dirty="0" smtClean="0">
              <a:solidFill>
                <a:schemeClr val="dk1"/>
              </a:solidFill>
              <a:latin typeface="微软雅黑" panose="020B0503020204020204" pitchFamily="34" charset="-122"/>
              <a:ea typeface="微软雅黑" panose="020B0503020204020204" pitchFamily="34" charset="-122"/>
            </a:endParaRPr>
          </a:p>
        </p:txBody>
      </p:sp>
      <p:sp>
        <p:nvSpPr>
          <p:cNvPr id="7" name="标题 1"/>
          <p:cNvSpPr>
            <a:spLocks noGrp="1"/>
          </p:cNvSpPr>
          <p:nvPr/>
        </p:nvSpPr>
        <p:spPr>
          <a:xfrm>
            <a:off x="1181735" y="313055"/>
            <a:ext cx="404050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钢筋种类及相关参数</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8"/>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2</a:t>
            </a:r>
            <a:endParaRPr lang="en-US" altLang="en-US" sz="3200">
              <a:solidFill>
                <a:schemeClr val="lt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942205" y="5864225"/>
            <a:ext cx="2640330" cy="325120"/>
          </a:xfrm>
          <a:prstGeom prst="rect">
            <a:avLst/>
          </a:prstGeom>
          <a:noFill/>
        </p:spPr>
        <p:txBody>
          <a:bodyPr wrap="square" rtlCol="0">
            <a:noAutofit/>
          </a:bodyPr>
          <a:p>
            <a:pPr algn="ctr"/>
            <a:r>
              <a:rPr lang="zh-CN" altLang="en-US" sz="1400"/>
              <a:t>图</a:t>
            </a:r>
            <a:r>
              <a:rPr lang="en-US" altLang="zh-CN" sz="1400"/>
              <a:t>1-2-4  22G101</a:t>
            </a:r>
            <a:r>
              <a:rPr lang="zh-CN" altLang="zh-CN" sz="1400"/>
              <a:t>三维彩色立体图集所示</a:t>
            </a:r>
            <a:r>
              <a:rPr lang="zh-CN" sz="1400"/>
              <a:t>钢筋机械连接方式</a:t>
            </a:r>
            <a:endParaRPr lang="zh-CN" sz="1400"/>
          </a:p>
        </p:txBody>
      </p:sp>
      <p:sp>
        <p:nvSpPr>
          <p:cNvPr id="10" name="矩形 9"/>
          <p:cNvSpPr/>
          <p:nvPr/>
        </p:nvSpPr>
        <p:spPr>
          <a:xfrm>
            <a:off x="4942205" y="995045"/>
            <a:ext cx="1295400" cy="381000"/>
          </a:xfrm>
          <a:prstGeom prst="rect">
            <a:avLst/>
          </a:prstGeom>
          <a:solidFill>
            <a:schemeClr val="accent2">
              <a:lumMod val="60000"/>
              <a:lumOff val="40000"/>
              <a:alpha val="3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9"/>
          <a:stretch>
            <a:fillRect/>
          </a:stretch>
        </p:blipFill>
        <p:spPr>
          <a:xfrm>
            <a:off x="1549400" y="1617345"/>
            <a:ext cx="2956560" cy="4855210"/>
          </a:xfrm>
          <a:prstGeom prst="rect">
            <a:avLst/>
          </a:prstGeom>
        </p:spPr>
      </p:pic>
      <p:sp>
        <p:nvSpPr>
          <p:cNvPr id="8" name="文本框 7"/>
          <p:cNvSpPr txBox="1"/>
          <p:nvPr/>
        </p:nvSpPr>
        <p:spPr>
          <a:xfrm>
            <a:off x="6503035" y="2378710"/>
            <a:ext cx="5065395" cy="1050290"/>
          </a:xfrm>
          <a:prstGeom prst="rect">
            <a:avLst/>
          </a:prstGeom>
          <a:noFill/>
        </p:spPr>
        <p:txBody>
          <a:bodyPr wrap="square" rtlCol="0" anchor="t">
            <a:spAutoFit/>
          </a:bodyPr>
          <a:p>
            <a:pPr>
              <a:lnSpc>
                <a:spcPct val="130000"/>
              </a:lnSpc>
            </a:pPr>
            <a:r>
              <a:rPr lang="zh-CN" altLang="en-US" sz="2400" b="1" dirty="0" smtClean="0">
                <a:solidFill>
                  <a:srgbClr val="000000"/>
                </a:solidFill>
                <a:latin typeface="微软雅黑" panose="020B0503020204020204" pitchFamily="34" charset="-122"/>
                <a:ea typeface="微软雅黑" panose="020B0503020204020204" pitchFamily="34" charset="-122"/>
                <a:sym typeface="+mn-ea"/>
              </a:rPr>
              <a:t>利用钢筋与连接件的机械咬合作用或钢筋端面的承压作用实现钢筋连接。</a:t>
            </a:r>
            <a:endParaRPr lang="zh-CN" altLang="en-US" sz="2400" b="1" dirty="0" smtClean="0">
              <a:solidFill>
                <a:srgbClr val="000000"/>
              </a:solidFill>
              <a:latin typeface="微软雅黑" panose="020B0503020204020204" pitchFamily="34" charset="-122"/>
              <a:ea typeface="微软雅黑" panose="020B0503020204020204" pitchFamily="34" charset="-122"/>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5" name="图片 4"/>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3" name="文本框 2"/>
          <p:cNvSpPr txBox="1"/>
          <p:nvPr/>
        </p:nvSpPr>
        <p:spPr>
          <a:xfrm>
            <a:off x="5222240" y="2378710"/>
            <a:ext cx="6847840" cy="1050290"/>
          </a:xfrm>
          <a:prstGeom prst="rect">
            <a:avLst/>
          </a:prstGeom>
          <a:noFill/>
        </p:spPr>
        <p:txBody>
          <a:bodyPr wrap="square" rtlCol="0" anchor="t">
            <a:spAutoFit/>
          </a:bodyPr>
          <a:p>
            <a:pPr>
              <a:lnSpc>
                <a:spcPct val="130000"/>
              </a:lnSpc>
            </a:pPr>
            <a:r>
              <a:rPr lang="zh-CN" altLang="en-US" sz="2400" b="1" dirty="0" smtClean="0">
                <a:solidFill>
                  <a:srgbClr val="000000"/>
                </a:solidFill>
                <a:latin typeface="微软雅黑" panose="020B0503020204020204" pitchFamily="34" charset="-122"/>
                <a:ea typeface="微软雅黑" panose="020B0503020204020204" pitchFamily="34" charset="-122"/>
              </a:rPr>
              <a:t>焊接连接：利用热熔融金属实现钢筋连接。</a:t>
            </a:r>
            <a:endParaRPr lang="zh-CN" altLang="en-US" sz="2400" b="1" dirty="0" smtClean="0">
              <a:solidFill>
                <a:srgbClr val="000000"/>
              </a:solidFill>
              <a:latin typeface="微软雅黑" panose="020B0503020204020204" pitchFamily="34" charset="-122"/>
              <a:ea typeface="微软雅黑" panose="020B0503020204020204" pitchFamily="34" charset="-122"/>
            </a:endParaRPr>
          </a:p>
          <a:p>
            <a:pPr>
              <a:lnSpc>
                <a:spcPct val="130000"/>
              </a:lnSpc>
            </a:pPr>
            <a:r>
              <a:rPr lang="zh-CN" altLang="en-US" sz="2400" b="1" dirty="0" smtClean="0">
                <a:solidFill>
                  <a:srgbClr val="000000"/>
                </a:solidFill>
                <a:latin typeface="微软雅黑" panose="020B0503020204020204" pitchFamily="34" charset="-122"/>
                <a:ea typeface="微软雅黑" panose="020B0503020204020204" pitchFamily="34" charset="-122"/>
              </a:rPr>
              <a:t>焊接方法：闪光对焊、电渣压力焊、气压焊。</a:t>
            </a:r>
            <a:endParaRPr lang="en-US" altLang="zh-CN" sz="2400" b="1" dirty="0" smtClean="0">
              <a:solidFill>
                <a:srgbClr val="000000"/>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7"/>
            </p:custDataLst>
          </p:nvPr>
        </p:nvSpPr>
        <p:spPr>
          <a:xfrm>
            <a:off x="953770" y="847725"/>
            <a:ext cx="7324090" cy="570865"/>
          </a:xfrm>
          <a:prstGeom prst="rect">
            <a:avLst/>
          </a:prstGeom>
          <a:noFill/>
        </p:spPr>
        <p:txBody>
          <a:bodyPr wrap="square" rtlCol="0" anchor="t">
            <a:spAutoFit/>
          </a:bodyPr>
          <a:p>
            <a:pPr>
              <a:lnSpc>
                <a:spcPct val="130000"/>
              </a:lnSpc>
            </a:pPr>
            <a:r>
              <a:rPr lang="zh-CN" altLang="en-US" sz="2400" b="1" dirty="0" smtClean="0">
                <a:solidFill>
                  <a:schemeClr val="dk1"/>
                </a:solidFill>
                <a:latin typeface="微软雅黑" panose="020B0503020204020204" pitchFamily="34" charset="-122"/>
                <a:ea typeface="微软雅黑" panose="020B0503020204020204" pitchFamily="34" charset="-122"/>
              </a:rPr>
              <a:t>钢筋的连接方式：绑扎搭接、机械连接、焊接连接</a:t>
            </a:r>
            <a:endParaRPr lang="zh-CN" altLang="en-US" sz="2400" b="1" dirty="0" smtClean="0">
              <a:solidFill>
                <a:schemeClr val="dk1"/>
              </a:solidFill>
              <a:latin typeface="微软雅黑" panose="020B0503020204020204" pitchFamily="34" charset="-122"/>
              <a:ea typeface="微软雅黑" panose="020B0503020204020204" pitchFamily="34" charset="-122"/>
            </a:endParaRPr>
          </a:p>
        </p:txBody>
      </p:sp>
      <p:sp>
        <p:nvSpPr>
          <p:cNvPr id="9" name="标题 1"/>
          <p:cNvSpPr>
            <a:spLocks noGrp="1"/>
          </p:cNvSpPr>
          <p:nvPr/>
        </p:nvSpPr>
        <p:spPr>
          <a:xfrm>
            <a:off x="1181735" y="313055"/>
            <a:ext cx="404050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钢筋种类及相关参数</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8"/>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2</a:t>
            </a:r>
            <a:endParaRPr lang="en-US" altLang="en-US" sz="3200">
              <a:solidFill>
                <a:schemeClr val="lt1"/>
              </a:solidFill>
              <a:latin typeface="微软雅黑" panose="020B0503020204020204" pitchFamily="34" charset="-122"/>
              <a:ea typeface="微软雅黑" panose="020B0503020204020204" pitchFamily="34" charset="-122"/>
            </a:endParaRPr>
          </a:p>
        </p:txBody>
      </p:sp>
      <p:sp>
        <p:nvSpPr>
          <p:cNvPr id="10" name="矩形 9"/>
          <p:cNvSpPr/>
          <p:nvPr/>
        </p:nvSpPr>
        <p:spPr>
          <a:xfrm>
            <a:off x="6475730" y="995045"/>
            <a:ext cx="1295400" cy="381000"/>
          </a:xfrm>
          <a:prstGeom prst="rect">
            <a:avLst/>
          </a:prstGeom>
          <a:solidFill>
            <a:schemeClr val="accent2">
              <a:lumMod val="60000"/>
              <a:lumOff val="40000"/>
              <a:alpha val="3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nvSpPr>
        <p:spPr>
          <a:xfrm>
            <a:off x="5222240" y="5902960"/>
            <a:ext cx="2640330" cy="325120"/>
          </a:xfrm>
          <a:prstGeom prst="rect">
            <a:avLst/>
          </a:prstGeom>
          <a:noFill/>
        </p:spPr>
        <p:txBody>
          <a:bodyPr wrap="square" rtlCol="0">
            <a:noAutofit/>
          </a:bodyPr>
          <a:p>
            <a:pPr algn="ctr"/>
            <a:r>
              <a:rPr lang="zh-CN" altLang="en-US" sz="1400"/>
              <a:t>图</a:t>
            </a:r>
            <a:r>
              <a:rPr lang="en-US" altLang="zh-CN" sz="1400"/>
              <a:t>1-2-5  22G101</a:t>
            </a:r>
            <a:r>
              <a:rPr lang="zh-CN" altLang="zh-CN" sz="1400"/>
              <a:t>三维彩色立体图集所示</a:t>
            </a:r>
            <a:r>
              <a:rPr lang="zh-CN" sz="1400"/>
              <a:t>钢筋焊接连接方式</a:t>
            </a:r>
            <a:endParaRPr lang="zh-CN" sz="1400"/>
          </a:p>
        </p:txBody>
      </p:sp>
      <p:pic>
        <p:nvPicPr>
          <p:cNvPr id="2" name="图片 1"/>
          <p:cNvPicPr>
            <a:picLocks noChangeAspect="1"/>
          </p:cNvPicPr>
          <p:nvPr/>
        </p:nvPicPr>
        <p:blipFill>
          <a:blip r:embed="rId9"/>
          <a:stretch>
            <a:fillRect/>
          </a:stretch>
        </p:blipFill>
        <p:spPr>
          <a:xfrm>
            <a:off x="1600835" y="1609090"/>
            <a:ext cx="3005455" cy="491490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9" name="标题 1"/>
          <p:cNvSpPr>
            <a:spLocks noGrp="1"/>
          </p:cNvSpPr>
          <p:nvPr/>
        </p:nvSpPr>
        <p:spPr>
          <a:xfrm>
            <a:off x="1181735" y="313055"/>
            <a:ext cx="404050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钢筋种类及相关参数</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7"/>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2</a:t>
            </a:r>
            <a:endParaRPr lang="en-US" altLang="en-US" sz="3200">
              <a:solidFill>
                <a:schemeClr val="l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7141"/>
          <a:stretch>
            <a:fillRect/>
          </a:stretch>
        </p:blipFill>
        <p:spPr>
          <a:xfrm>
            <a:off x="673100" y="1633855"/>
            <a:ext cx="10725150" cy="4599305"/>
          </a:xfrm>
          <a:prstGeom prst="rect">
            <a:avLst/>
          </a:prstGeom>
        </p:spPr>
      </p:pic>
      <p:sp>
        <p:nvSpPr>
          <p:cNvPr id="17" name="文本框 16"/>
          <p:cNvSpPr txBox="1"/>
          <p:nvPr/>
        </p:nvSpPr>
        <p:spPr>
          <a:xfrm>
            <a:off x="3065145" y="1160780"/>
            <a:ext cx="6216015" cy="325120"/>
          </a:xfrm>
          <a:prstGeom prst="rect">
            <a:avLst/>
          </a:prstGeom>
          <a:noFill/>
        </p:spPr>
        <p:txBody>
          <a:bodyPr wrap="square" rtlCol="0">
            <a:noAutofit/>
          </a:bodyPr>
          <a:p>
            <a:pPr algn="ctr"/>
            <a:r>
              <a:rPr lang="zh-CN" altLang="en-US" sz="1600"/>
              <a:t>表</a:t>
            </a:r>
            <a:r>
              <a:rPr lang="en-US" altLang="zh-CN" sz="1600"/>
              <a:t>1-2-5  22G101-1</a:t>
            </a:r>
            <a:r>
              <a:rPr lang="zh-CN" altLang="en-US" sz="1600"/>
              <a:t>图集对纵向受拉钢筋抗震搭接长度</a:t>
            </a:r>
            <a:r>
              <a:rPr lang="en-US" altLang="zh-CN" sz="1600" i="1">
                <a:latin typeface="Times New Roman" panose="02020603050405020304" charset="0"/>
                <a:cs typeface="Times New Roman" panose="02020603050405020304" charset="0"/>
              </a:rPr>
              <a:t>l</a:t>
            </a:r>
            <a:r>
              <a:rPr lang="en-US" altLang="zh-CN" sz="1600" i="1" baseline="-25000">
                <a:latin typeface="Times New Roman" panose="02020603050405020304" charset="0"/>
                <a:cs typeface="Times New Roman" panose="02020603050405020304" charset="0"/>
              </a:rPr>
              <a:t>l</a:t>
            </a:r>
            <a:r>
              <a:rPr lang="en-US" altLang="zh-CN" sz="1600" baseline="-25000">
                <a:latin typeface="Times New Roman" panose="02020603050405020304" charset="0"/>
                <a:cs typeface="Times New Roman" panose="02020603050405020304" charset="0"/>
              </a:rPr>
              <a:t>E</a:t>
            </a:r>
            <a:r>
              <a:rPr lang="zh-CN" altLang="en-US" sz="1600"/>
              <a:t>的取值规定</a:t>
            </a:r>
            <a:endParaRPr lang="zh-CN" altLang="en-US" sz="1600"/>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3" name="文本框 2"/>
          <p:cNvSpPr txBox="1"/>
          <p:nvPr/>
        </p:nvSpPr>
        <p:spPr>
          <a:xfrm>
            <a:off x="1049655" y="1224280"/>
            <a:ext cx="10591800" cy="4569460"/>
          </a:xfrm>
          <a:prstGeom prst="rect">
            <a:avLst/>
          </a:prstGeom>
          <a:noFill/>
        </p:spPr>
        <p:txBody>
          <a:bodyPr wrap="square" rtlCol="0" anchor="t">
            <a:spAutoFit/>
          </a:bodyPr>
          <a:p>
            <a:pPr>
              <a:lnSpc>
                <a:spcPct val="130000"/>
              </a:lnSpc>
            </a:pPr>
            <a:r>
              <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平法”的全称是：</a:t>
            </a:r>
            <a:r>
              <a:rPr lang="zh-CN" altLang="en-US" sz="2800" b="1"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混凝土结构施工图平面整体表示方法</a:t>
            </a:r>
            <a:endParaRPr lang="zh-CN" altLang="en-US"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endParaRPr lang="zh-CN" altLang="en-US"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平法图集适用于抗震设防烈度为</a:t>
            </a:r>
            <a:r>
              <a:rPr lang="zh-CN" altLang="en-US" sz="2800" b="1"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6~9</a:t>
            </a:r>
            <a:r>
              <a:rPr lang="zh-CN" altLang="en-US"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的地区</a:t>
            </a:r>
            <a:endParaRPr lang="zh-CN" altLang="en-US"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endParaRPr lang="zh-CN" altLang="en-US"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平法</a:t>
            </a:r>
            <a:r>
              <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图集的</a:t>
            </a:r>
            <a:r>
              <a:rPr lang="zh-CN" altLang="en-US" sz="2800" b="1"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尺寸以毫米（mm）</a:t>
            </a:r>
            <a:r>
              <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为单位，</a:t>
            </a:r>
            <a:r>
              <a:rPr lang="zh-CN" altLang="en-US" sz="2800" b="1"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标高以米（m）</a:t>
            </a:r>
            <a:r>
              <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为单位</a:t>
            </a:r>
            <a:endPar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endPar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4.按平法设计绘制的施工图出图时，宜按照</a:t>
            </a:r>
            <a:r>
              <a:rPr lang="zh-CN" altLang="en-US"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以下顺序排列</a:t>
            </a:r>
            <a:r>
              <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基础、柱、剪力墙、梁、板、楼梯及其他构件</a:t>
            </a:r>
            <a:r>
              <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标题 1"/>
          <p:cNvSpPr>
            <a:spLocks noGrp="1"/>
          </p:cNvSpPr>
          <p:nvPr/>
        </p:nvSpPr>
        <p:spPr>
          <a:xfrm>
            <a:off x="1181735" y="313055"/>
            <a:ext cx="404050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课堂小结</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7"/>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3</a:t>
            </a:r>
            <a:endParaRPr lang="en-US" altLang="en-US" sz="3200">
              <a:solidFill>
                <a:schemeClr val="l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3" name="文本框 2"/>
          <p:cNvSpPr txBox="1"/>
          <p:nvPr/>
        </p:nvSpPr>
        <p:spPr>
          <a:xfrm>
            <a:off x="1049655" y="2281555"/>
            <a:ext cx="10591800" cy="2889885"/>
          </a:xfrm>
          <a:prstGeom prst="rect">
            <a:avLst/>
          </a:prstGeom>
          <a:noFill/>
        </p:spPr>
        <p:txBody>
          <a:bodyPr wrap="square" rtlCol="0" anchor="t">
            <a:spAutoFit/>
          </a:bodyPr>
          <a:p>
            <a:pPr>
              <a:lnSpc>
                <a:spcPct val="130000"/>
              </a:lnSpc>
            </a:pPr>
            <a:r>
              <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5.影响受拉钢筋抗震锚固长度</a:t>
            </a:r>
            <a:r>
              <a:rPr lang="en-US" altLang="zh-CN" sz="2800" i="1"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l</a:t>
            </a:r>
            <a:r>
              <a:rPr lang="en-US" altLang="zh-CN" sz="2800" baseline="-250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aE</a:t>
            </a:r>
            <a:r>
              <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的取值</a:t>
            </a:r>
            <a:r>
              <a:rPr lang="zh-CN" altLang="en-US"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的内容有：</a:t>
            </a:r>
            <a:endParaRPr lang="zh-CN" altLang="en-US"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zh-CN" altLang="en-US"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钢筋级别、混凝土强度、抗震等级</a:t>
            </a:r>
            <a:endPar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endPar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6.混凝土保护层厚度指</a:t>
            </a:r>
            <a:r>
              <a:rPr lang="zh-CN" altLang="en-US" sz="2800" b="1"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最外层钢筋外边缘</a:t>
            </a:r>
            <a:r>
              <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至混凝土表面的距离</a:t>
            </a:r>
            <a:endPar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endPar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标题 1"/>
          <p:cNvSpPr>
            <a:spLocks noGrp="1"/>
          </p:cNvSpPr>
          <p:nvPr/>
        </p:nvSpPr>
        <p:spPr>
          <a:xfrm>
            <a:off x="1181735" y="313055"/>
            <a:ext cx="404050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课堂小结</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7"/>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3</a:t>
            </a:r>
            <a:endParaRPr lang="en-US" altLang="en-US" sz="3200">
              <a:solidFill>
                <a:schemeClr val="l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3"/>
          <p:cNvSpPr>
            <a:spLocks noGrp="1"/>
          </p:cNvSpPr>
          <p:nvPr>
            <p:custDataLst>
              <p:tags r:id="rId1"/>
            </p:custDataLst>
          </p:nvPr>
        </p:nvSpPr>
        <p:spPr>
          <a:xfrm>
            <a:off x="510540" y="2709862"/>
            <a:ext cx="4359910" cy="1172210"/>
          </a:xfrm>
          <a:prstGeom prst="rect">
            <a:avLst/>
          </a:prstGeom>
        </p:spPr>
        <p:txBody>
          <a:bodyPr vert="horz" wrap="square" lIns="90170" tIns="46990" rIns="90170" bIns="0" rtlCol="0" anchor="b"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u="none" strike="noStrike" kern="1200" cap="none" spc="7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pPr>
            <a:r>
              <a:rPr lang="en-US" altLang="zh-CN" sz="6600" strike="noStrike" baseline="0" dirty="0">
                <a:solidFill>
                  <a:schemeClr val="accent1"/>
                </a:solidFill>
              </a:rPr>
              <a:t>谢谢！</a:t>
            </a:r>
            <a:endParaRPr lang="en-US" altLang="zh-CN" sz="6600" strike="noStrike" baseline="0" dirty="0">
              <a:solidFill>
                <a:schemeClr val="accent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3" name="图片 2"/>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81" name="文本框 80"/>
          <p:cNvSpPr txBox="1"/>
          <p:nvPr>
            <p:custDataLst>
              <p:tags r:id="rId7"/>
            </p:custDataLst>
          </p:nvPr>
        </p:nvSpPr>
        <p:spPr>
          <a:xfrm>
            <a:off x="925195" y="1125220"/>
            <a:ext cx="4665980" cy="521970"/>
          </a:xfrm>
          <a:prstGeom prst="rect">
            <a:avLst/>
          </a:prstGeom>
          <a:noFill/>
        </p:spPr>
        <p:txBody>
          <a:bodyPr wrap="square" rtlCol="0">
            <a:spAutoFit/>
          </a:bodyPr>
          <a:p>
            <a:r>
              <a:rPr lang="zh-CN" sz="2800" b="1" dirty="0">
                <a:solidFill>
                  <a:schemeClr val="dk1"/>
                </a:solidFill>
                <a:latin typeface="微软雅黑" panose="020B0503020204020204" pitchFamily="34" charset="-122"/>
                <a:ea typeface="微软雅黑" panose="020B0503020204020204" pitchFamily="34" charset="-122"/>
              </a:rPr>
              <a:t>结构施工图传统表示方法：</a:t>
            </a:r>
            <a:endParaRPr lang="zh-CN" sz="2800" b="1" dirty="0">
              <a:solidFill>
                <a:schemeClr val="dk1"/>
              </a:solidFill>
              <a:latin typeface="微软雅黑" panose="020B0503020204020204" pitchFamily="34" charset="-122"/>
              <a:ea typeface="微软雅黑" panose="020B0503020204020204" pitchFamily="34" charset="-122"/>
            </a:endParaRPr>
          </a:p>
        </p:txBody>
      </p:sp>
      <p:pic>
        <p:nvPicPr>
          <p:cNvPr id="19458" name="Picture 2" descr="image015"/>
          <p:cNvPicPr>
            <a:picLocks noChangeAspect="1" noChangeArrowheads="1"/>
          </p:cNvPicPr>
          <p:nvPr>
            <p:custDataLst>
              <p:tags r:id="rId8"/>
            </p:custDataLst>
          </p:nvPr>
        </p:nvPicPr>
        <p:blipFill>
          <a:blip r:embed="rId9"/>
          <a:srcRect/>
          <a:stretch>
            <a:fillRect/>
          </a:stretch>
        </p:blipFill>
        <p:spPr bwMode="auto">
          <a:xfrm>
            <a:off x="2456815" y="1820545"/>
            <a:ext cx="7634605" cy="4554220"/>
          </a:xfrm>
          <a:prstGeom prst="rect">
            <a:avLst/>
          </a:prstGeom>
          <a:noFill/>
          <a:ln w="9525">
            <a:solidFill>
              <a:schemeClr val="bg1">
                <a:lumMod val="85000"/>
              </a:schemeClr>
            </a:solidFill>
            <a:miter lim="800000"/>
            <a:headEnd/>
            <a:tailEnd/>
          </a:ln>
          <a:effectLst/>
        </p:spPr>
      </p:pic>
      <p:sp>
        <p:nvSpPr>
          <p:cNvPr id="5" name="标题 1"/>
          <p:cNvSpPr>
            <a:spLocks noGrp="1"/>
          </p:cNvSpPr>
          <p:nvPr/>
        </p:nvSpPr>
        <p:spPr>
          <a:xfrm>
            <a:off x="1181735" y="313055"/>
            <a:ext cx="234950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平法通识</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10"/>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1</a:t>
            </a:r>
            <a:endParaRPr lang="en-US" altLang="en-US" sz="320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73100" y="6006465"/>
            <a:ext cx="1924050" cy="368300"/>
          </a:xfrm>
          <a:prstGeom prst="rect">
            <a:avLst/>
          </a:prstGeom>
          <a:noFill/>
        </p:spPr>
        <p:txBody>
          <a:bodyPr wrap="square" rtlCol="0">
            <a:spAutoFit/>
          </a:bodyPr>
          <a:p>
            <a:r>
              <a:rPr lang="zh-CN" altLang="en-US"/>
              <a:t>图</a:t>
            </a:r>
            <a:r>
              <a:rPr lang="en-US" altLang="zh-CN"/>
              <a:t>1-1-1</a:t>
            </a:r>
            <a:endParaRPr lang="en-US" altLang="zh-CN"/>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3" name="图片 2"/>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81" name="文本框 80"/>
          <p:cNvSpPr txBox="1"/>
          <p:nvPr>
            <p:custDataLst>
              <p:tags r:id="rId7"/>
            </p:custDataLst>
          </p:nvPr>
        </p:nvSpPr>
        <p:spPr>
          <a:xfrm>
            <a:off x="925195" y="1125220"/>
            <a:ext cx="8601710" cy="521970"/>
          </a:xfrm>
          <a:prstGeom prst="rect">
            <a:avLst/>
          </a:prstGeom>
          <a:noFill/>
        </p:spPr>
        <p:txBody>
          <a:bodyPr wrap="square" rtlCol="0">
            <a:spAutoFit/>
          </a:bodyPr>
          <a:p>
            <a:r>
              <a:rPr lang="zh-CN" sz="2800" b="1" dirty="0">
                <a:solidFill>
                  <a:schemeClr val="dk1"/>
                </a:solidFill>
                <a:latin typeface="微软雅黑" panose="020B0503020204020204" pitchFamily="34" charset="-122"/>
                <a:ea typeface="微软雅黑" panose="020B0503020204020204" pitchFamily="34" charset="-122"/>
              </a:rPr>
              <a:t>现代采用平法规范编制的结构施工图：</a:t>
            </a:r>
            <a:endParaRPr lang="zh-CN" sz="2800" b="1" dirty="0">
              <a:solidFill>
                <a:schemeClr val="dk1"/>
              </a:solidFill>
              <a:latin typeface="微软雅黑" panose="020B0503020204020204" pitchFamily="34" charset="-122"/>
              <a:ea typeface="微软雅黑" panose="020B0503020204020204" pitchFamily="34" charset="-122"/>
            </a:endParaRPr>
          </a:p>
        </p:txBody>
      </p:sp>
      <p:pic>
        <p:nvPicPr>
          <p:cNvPr id="18436" name="Picture 4" descr="image012"/>
          <p:cNvPicPr>
            <a:picLocks noChangeAspect="1" noChangeArrowheads="1"/>
          </p:cNvPicPr>
          <p:nvPr>
            <p:custDataLst>
              <p:tags r:id="rId8"/>
            </p:custDataLst>
          </p:nvPr>
        </p:nvPicPr>
        <p:blipFill>
          <a:blip r:embed="rId9"/>
          <a:srcRect/>
          <a:stretch>
            <a:fillRect/>
          </a:stretch>
        </p:blipFill>
        <p:spPr bwMode="auto">
          <a:xfrm>
            <a:off x="1049655" y="2251075"/>
            <a:ext cx="10236835" cy="3183255"/>
          </a:xfrm>
          <a:prstGeom prst="rect">
            <a:avLst/>
          </a:prstGeom>
          <a:noFill/>
          <a:ln w="9525">
            <a:solidFill>
              <a:schemeClr val="bg1">
                <a:lumMod val="85000"/>
              </a:schemeClr>
            </a:solidFill>
            <a:miter lim="800000"/>
            <a:headEnd/>
            <a:tailEnd/>
          </a:ln>
          <a:effectLst/>
        </p:spPr>
      </p:pic>
      <p:sp>
        <p:nvSpPr>
          <p:cNvPr id="5" name="标题 1"/>
          <p:cNvSpPr>
            <a:spLocks noGrp="1"/>
          </p:cNvSpPr>
          <p:nvPr/>
        </p:nvSpPr>
        <p:spPr>
          <a:xfrm>
            <a:off x="1181735" y="313055"/>
            <a:ext cx="234950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平法通识</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10"/>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1</a:t>
            </a:r>
            <a:endParaRPr lang="en-US" altLang="en-US" sz="320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133975" y="5892800"/>
            <a:ext cx="1924050" cy="368300"/>
          </a:xfrm>
          <a:prstGeom prst="rect">
            <a:avLst/>
          </a:prstGeom>
          <a:noFill/>
        </p:spPr>
        <p:txBody>
          <a:bodyPr wrap="square" rtlCol="0">
            <a:spAutoFit/>
          </a:bodyPr>
          <a:p>
            <a:pPr algn="ctr"/>
            <a:r>
              <a:rPr lang="zh-CN" altLang="en-US"/>
              <a:t>图</a:t>
            </a:r>
            <a:r>
              <a:rPr lang="en-US" altLang="zh-CN"/>
              <a:t>1-1-2</a:t>
            </a:r>
            <a:endParaRPr lang="en-US" altLang="zh-CN"/>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4" name="图片 3"/>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pic>
        <p:nvPicPr>
          <p:cNvPr id="3" name="图片 2"/>
          <p:cNvPicPr>
            <a:picLocks noChangeAspect="1"/>
          </p:cNvPicPr>
          <p:nvPr/>
        </p:nvPicPr>
        <p:blipFill>
          <a:blip r:embed="rId7"/>
          <a:stretch>
            <a:fillRect/>
          </a:stretch>
        </p:blipFill>
        <p:spPr>
          <a:xfrm>
            <a:off x="2083435" y="1184910"/>
            <a:ext cx="8025130" cy="2992120"/>
          </a:xfrm>
          <a:prstGeom prst="rect">
            <a:avLst/>
          </a:prstGeom>
        </p:spPr>
      </p:pic>
      <p:pic>
        <p:nvPicPr>
          <p:cNvPr id="5" name="图片 4"/>
          <p:cNvPicPr>
            <a:picLocks noChangeAspect="1"/>
          </p:cNvPicPr>
          <p:nvPr/>
        </p:nvPicPr>
        <p:blipFill>
          <a:blip r:embed="rId8"/>
          <a:stretch>
            <a:fillRect/>
          </a:stretch>
        </p:blipFill>
        <p:spPr>
          <a:xfrm>
            <a:off x="2083435" y="4351655"/>
            <a:ext cx="8063230" cy="1757680"/>
          </a:xfrm>
          <a:prstGeom prst="rect">
            <a:avLst/>
          </a:prstGeom>
        </p:spPr>
      </p:pic>
      <p:sp>
        <p:nvSpPr>
          <p:cNvPr id="6" name="标题 1"/>
          <p:cNvSpPr>
            <a:spLocks noGrp="1"/>
          </p:cNvSpPr>
          <p:nvPr/>
        </p:nvSpPr>
        <p:spPr>
          <a:xfrm>
            <a:off x="1181735" y="313055"/>
            <a:ext cx="234950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平法通识</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9"/>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1</a:t>
            </a:r>
            <a:endParaRPr lang="en-US" altLang="en-US" sz="3200">
              <a:solidFill>
                <a:schemeClr val="lt1"/>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3" name="图片 2"/>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pic>
        <p:nvPicPr>
          <p:cNvPr id="4" name="图片 3"/>
          <p:cNvPicPr>
            <a:picLocks noChangeAspect="1"/>
          </p:cNvPicPr>
          <p:nvPr/>
        </p:nvPicPr>
        <p:blipFill>
          <a:blip r:embed="rId7"/>
          <a:stretch>
            <a:fillRect/>
          </a:stretch>
        </p:blipFill>
        <p:spPr>
          <a:xfrm>
            <a:off x="2103755" y="1595120"/>
            <a:ext cx="7985125" cy="1956435"/>
          </a:xfrm>
          <a:prstGeom prst="rect">
            <a:avLst/>
          </a:prstGeom>
        </p:spPr>
      </p:pic>
      <p:pic>
        <p:nvPicPr>
          <p:cNvPr id="5" name="图片 4"/>
          <p:cNvPicPr>
            <a:picLocks noChangeAspect="1"/>
          </p:cNvPicPr>
          <p:nvPr/>
        </p:nvPicPr>
        <p:blipFill>
          <a:blip r:embed="rId8"/>
          <a:stretch>
            <a:fillRect/>
          </a:stretch>
        </p:blipFill>
        <p:spPr>
          <a:xfrm>
            <a:off x="2103755" y="3762375"/>
            <a:ext cx="7985125" cy="1021080"/>
          </a:xfrm>
          <a:prstGeom prst="rect">
            <a:avLst/>
          </a:prstGeom>
        </p:spPr>
      </p:pic>
      <p:sp>
        <p:nvSpPr>
          <p:cNvPr id="6" name="标题 1"/>
          <p:cNvSpPr>
            <a:spLocks noGrp="1"/>
          </p:cNvSpPr>
          <p:nvPr/>
        </p:nvSpPr>
        <p:spPr>
          <a:xfrm>
            <a:off x="1181735" y="313055"/>
            <a:ext cx="234950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平法通识</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9"/>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1</a:t>
            </a:r>
            <a:endParaRPr lang="en-US" altLang="en-US" sz="3200">
              <a:solidFill>
                <a:schemeClr val="lt1"/>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9" name="图片 8"/>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pic>
        <p:nvPicPr>
          <p:cNvPr id="8" name="图片 7"/>
          <p:cNvPicPr>
            <a:picLocks noChangeAspect="1"/>
          </p:cNvPicPr>
          <p:nvPr/>
        </p:nvPicPr>
        <p:blipFill>
          <a:blip r:embed="rId7"/>
          <a:stretch>
            <a:fillRect/>
          </a:stretch>
        </p:blipFill>
        <p:spPr>
          <a:xfrm>
            <a:off x="905510" y="1053465"/>
            <a:ext cx="5245735" cy="3751580"/>
          </a:xfrm>
          <a:prstGeom prst="rect">
            <a:avLst/>
          </a:prstGeom>
        </p:spPr>
      </p:pic>
      <p:pic>
        <p:nvPicPr>
          <p:cNvPr id="7" name="图片 6"/>
          <p:cNvPicPr>
            <a:picLocks noChangeAspect="1"/>
          </p:cNvPicPr>
          <p:nvPr/>
        </p:nvPicPr>
        <p:blipFill>
          <a:blip r:embed="rId8"/>
          <a:stretch>
            <a:fillRect/>
          </a:stretch>
        </p:blipFill>
        <p:spPr>
          <a:xfrm>
            <a:off x="2685415" y="1526540"/>
            <a:ext cx="5245735" cy="3701415"/>
          </a:xfrm>
          <a:prstGeom prst="rect">
            <a:avLst/>
          </a:prstGeom>
        </p:spPr>
      </p:pic>
      <p:pic>
        <p:nvPicPr>
          <p:cNvPr id="3" name="图片 2"/>
          <p:cNvPicPr>
            <a:picLocks noChangeAspect="1"/>
          </p:cNvPicPr>
          <p:nvPr/>
        </p:nvPicPr>
        <p:blipFill>
          <a:blip r:embed="rId9"/>
          <a:stretch>
            <a:fillRect/>
          </a:stretch>
        </p:blipFill>
        <p:spPr>
          <a:xfrm>
            <a:off x="4391660" y="2023110"/>
            <a:ext cx="5245735" cy="3730625"/>
          </a:xfrm>
          <a:prstGeom prst="rect">
            <a:avLst/>
          </a:prstGeom>
        </p:spPr>
      </p:pic>
      <p:pic>
        <p:nvPicPr>
          <p:cNvPr id="5" name="图片 4" descr="QQ图片20230301090830"/>
          <p:cNvPicPr>
            <a:picLocks noChangeAspect="1"/>
          </p:cNvPicPr>
          <p:nvPr/>
        </p:nvPicPr>
        <p:blipFill>
          <a:blip r:embed="rId10"/>
          <a:srcRect l="1527" r="1503"/>
          <a:stretch>
            <a:fillRect/>
          </a:stretch>
        </p:blipFill>
        <p:spPr>
          <a:xfrm>
            <a:off x="6033135" y="2558415"/>
            <a:ext cx="5242560" cy="3730625"/>
          </a:xfrm>
          <a:prstGeom prst="rect">
            <a:avLst/>
          </a:prstGeom>
        </p:spPr>
      </p:pic>
      <p:sp>
        <p:nvSpPr>
          <p:cNvPr id="4" name="标题 1"/>
          <p:cNvSpPr>
            <a:spLocks noGrp="1"/>
          </p:cNvSpPr>
          <p:nvPr/>
        </p:nvSpPr>
        <p:spPr>
          <a:xfrm>
            <a:off x="1181735" y="313055"/>
            <a:ext cx="234950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平法通识</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11"/>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1</a:t>
            </a:r>
            <a:endParaRPr lang="en-US" altLang="en-US" sz="320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808355" y="6000115"/>
            <a:ext cx="4154805" cy="368300"/>
          </a:xfrm>
          <a:prstGeom prst="rect">
            <a:avLst/>
          </a:prstGeom>
          <a:noFill/>
        </p:spPr>
        <p:txBody>
          <a:bodyPr wrap="square" rtlCol="0">
            <a:spAutoFit/>
          </a:bodyPr>
          <a:p>
            <a:pPr algn="l"/>
            <a:r>
              <a:rPr lang="zh-CN" altLang="en-US"/>
              <a:t>图</a:t>
            </a:r>
            <a:r>
              <a:rPr lang="en-US" altLang="zh-CN"/>
              <a:t>1-1-3 G101</a:t>
            </a:r>
            <a:r>
              <a:rPr lang="zh-CN" altLang="en-US"/>
              <a:t>系列平法图集版本变迁</a:t>
            </a:r>
            <a:endParaRPr lang="zh-CN" altLang="en-US"/>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4" name="图片 3"/>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81" name="文本框 80"/>
          <p:cNvSpPr txBox="1"/>
          <p:nvPr>
            <p:custDataLst>
              <p:tags r:id="rId7"/>
            </p:custDataLst>
          </p:nvPr>
        </p:nvSpPr>
        <p:spPr>
          <a:xfrm>
            <a:off x="368935" y="1873885"/>
            <a:ext cx="5483860" cy="829945"/>
          </a:xfrm>
          <a:prstGeom prst="rect">
            <a:avLst/>
          </a:prstGeom>
          <a:noFill/>
        </p:spPr>
        <p:txBody>
          <a:bodyPr wrap="square" rtlCol="0">
            <a:spAutoFit/>
          </a:bodyPr>
          <a:p>
            <a:r>
              <a:rPr lang="en-US" sz="24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22G101-1</a:t>
            </a:r>
            <a:r>
              <a:rPr lang="zh-CN" altLang="en-US" sz="24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：现浇混凝土框架、剪力墙、梁、板</a:t>
            </a:r>
            <a:endParaRPr lang="zh-CN" altLang="en-US" sz="24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descr="QQ图片20230301090349"/>
          <p:cNvPicPr>
            <a:picLocks noChangeAspect="1"/>
          </p:cNvPicPr>
          <p:nvPr/>
        </p:nvPicPr>
        <p:blipFill>
          <a:blip r:embed="rId8"/>
          <a:stretch>
            <a:fillRect/>
          </a:stretch>
        </p:blipFill>
        <p:spPr>
          <a:xfrm>
            <a:off x="5914390" y="1116965"/>
            <a:ext cx="6036310" cy="4441190"/>
          </a:xfrm>
          <a:prstGeom prst="rect">
            <a:avLst/>
          </a:prstGeom>
        </p:spPr>
      </p:pic>
      <p:sp>
        <p:nvSpPr>
          <p:cNvPr id="6" name="文本框 5"/>
          <p:cNvSpPr txBox="1"/>
          <p:nvPr/>
        </p:nvSpPr>
        <p:spPr>
          <a:xfrm>
            <a:off x="6802120" y="5841365"/>
            <a:ext cx="4154805" cy="368300"/>
          </a:xfrm>
          <a:prstGeom prst="rect">
            <a:avLst/>
          </a:prstGeom>
          <a:noFill/>
        </p:spPr>
        <p:txBody>
          <a:bodyPr wrap="square" rtlCol="0">
            <a:spAutoFit/>
          </a:bodyPr>
          <a:p>
            <a:pPr algn="ctr"/>
            <a:r>
              <a:rPr lang="zh-CN" altLang="en-US"/>
              <a:t>图</a:t>
            </a:r>
            <a:r>
              <a:rPr lang="en-US" altLang="zh-CN"/>
              <a:t>1-1-4 22G101</a:t>
            </a:r>
            <a:r>
              <a:rPr lang="zh-CN" altLang="en-US"/>
              <a:t>系列平法图集</a:t>
            </a:r>
            <a:endParaRPr lang="zh-CN" altLang="en-US"/>
          </a:p>
        </p:txBody>
      </p:sp>
      <p:sp>
        <p:nvSpPr>
          <p:cNvPr id="3" name="文本框 2"/>
          <p:cNvSpPr txBox="1"/>
          <p:nvPr/>
        </p:nvSpPr>
        <p:spPr>
          <a:xfrm>
            <a:off x="368935" y="3013710"/>
            <a:ext cx="5024755" cy="1753235"/>
          </a:xfrm>
          <a:prstGeom prst="rect">
            <a:avLst/>
          </a:prstGeom>
          <a:noFill/>
        </p:spPr>
        <p:txBody>
          <a:bodyPr wrap="square" rtlCol="0" anchor="t">
            <a:spAutoFit/>
          </a:bodyPr>
          <a:p>
            <a:r>
              <a:rPr lang="en-US" altLang="zh-CN" sz="24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22G101-2</a:t>
            </a:r>
            <a:r>
              <a:rPr lang="zh-CN" altLang="en-US" sz="24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：现浇混凝土板式楼梯</a:t>
            </a:r>
            <a:endParaRPr lang="zh-CN" altLang="en-US" sz="24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5000"/>
              </a:lnSpc>
              <a:spcBef>
                <a:spcPts val="0"/>
              </a:spcBef>
              <a:spcAft>
                <a:spcPts val="0"/>
              </a:spcAft>
            </a:pPr>
            <a:r>
              <a:rPr lang="en-US" altLang="zh-CN" sz="24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22G101-3</a:t>
            </a:r>
            <a:r>
              <a:rPr lang="zh-CN" altLang="en-US" sz="24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：独立基础、条形基础、筏型基础、桩基础</a:t>
            </a:r>
            <a:endParaRPr lang="zh-CN" altLang="en-US" sz="24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标题 1"/>
          <p:cNvSpPr>
            <a:spLocks noGrp="1"/>
          </p:cNvSpPr>
          <p:nvPr/>
        </p:nvSpPr>
        <p:spPr>
          <a:xfrm>
            <a:off x="1181735" y="313055"/>
            <a:ext cx="234950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平法通识</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9"/>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1</a:t>
            </a:r>
            <a:endParaRPr lang="en-US" altLang="en-US" sz="3200">
              <a:solidFill>
                <a:schemeClr val="lt1"/>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4" name="图片 3"/>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pic>
        <p:nvPicPr>
          <p:cNvPr id="3" name="图片 2"/>
          <p:cNvPicPr>
            <a:picLocks noChangeAspect="1"/>
          </p:cNvPicPr>
          <p:nvPr/>
        </p:nvPicPr>
        <p:blipFill>
          <a:blip r:embed="rId7"/>
          <a:stretch>
            <a:fillRect/>
          </a:stretch>
        </p:blipFill>
        <p:spPr>
          <a:xfrm>
            <a:off x="2863850" y="991870"/>
            <a:ext cx="6207760" cy="3907155"/>
          </a:xfrm>
          <a:prstGeom prst="rect">
            <a:avLst/>
          </a:prstGeom>
        </p:spPr>
      </p:pic>
      <p:sp>
        <p:nvSpPr>
          <p:cNvPr id="81" name="文本框 80"/>
          <p:cNvSpPr txBox="1"/>
          <p:nvPr/>
        </p:nvSpPr>
        <p:spPr>
          <a:xfrm>
            <a:off x="71755" y="4899025"/>
            <a:ext cx="12049125" cy="521970"/>
          </a:xfrm>
          <a:prstGeom prst="rect">
            <a:avLst/>
          </a:prstGeom>
          <a:noFill/>
        </p:spPr>
        <p:txBody>
          <a:bodyPr wrap="square" rtlCol="0">
            <a:spAutoFit/>
          </a:bodyPr>
          <a:p>
            <a:pPr algn="ctr"/>
            <a:r>
              <a:rPr lang="zh-CN"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22G101系列平法</a:t>
            </a:r>
            <a:r>
              <a:rPr lang="zh-CN"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图集适用于抗震设防烈度为</a:t>
            </a:r>
            <a:r>
              <a:rPr lang="en-US" altLang="zh-CN"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6~9</a:t>
            </a:r>
            <a:r>
              <a:rPr lang="zh-CN" altLang="en-US"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度地区</a:t>
            </a:r>
            <a:endParaRPr lang="zh-CN" altLang="en-US"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标题 1"/>
          <p:cNvSpPr>
            <a:spLocks noGrp="1"/>
          </p:cNvSpPr>
          <p:nvPr/>
        </p:nvSpPr>
        <p:spPr>
          <a:xfrm>
            <a:off x="1181735" y="313055"/>
            <a:ext cx="234950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pitchFamily="34" charset="-122"/>
                <a:cs typeface="+mj-cs"/>
              </a:defRPr>
            </a:lvl1pPr>
          </a:lstStyle>
          <a:p>
            <a:r>
              <a:rPr lang="zh-CN" altLang="en-US" dirty="0">
                <a:solidFill>
                  <a:srgbClr val="000000"/>
                </a:solidFill>
                <a:latin typeface="微软雅黑" panose="020B0503020204020204" pitchFamily="34" charset="-122"/>
                <a:ea typeface="微软雅黑" panose="020B0503020204020204" pitchFamily="34" charset="-122"/>
              </a:rPr>
              <a:t>平法通识</a:t>
            </a:r>
            <a:endParaRPr lang="zh-CN" altLang="en-US" dirty="0">
              <a:solidFill>
                <a:srgbClr val="000000"/>
              </a:solidFill>
              <a:latin typeface="微软雅黑" panose="020B0503020204020204" pitchFamily="34" charset="-122"/>
              <a:ea typeface="微软雅黑" panose="020B0503020204020204" pitchFamily="34" charset="-122"/>
            </a:endParaRPr>
          </a:p>
        </p:txBody>
      </p:sp>
      <p:sp>
        <p:nvSpPr>
          <p:cNvPr id="58" name="任意多边形 21"/>
          <p:cNvSpPr>
            <a:spLocks noChangeArrowheads="1"/>
          </p:cNvSpPr>
          <p:nvPr>
            <p:custDataLst>
              <p:tags r:id="rId8"/>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pitchFamily="34" charset="-122"/>
                <a:ea typeface="微软雅黑" panose="020B0503020204020204" pitchFamily="34" charset="-122"/>
              </a:rPr>
              <a:t>1</a:t>
            </a:r>
            <a:endParaRPr lang="en-US" altLang="en-US" sz="3200">
              <a:solidFill>
                <a:schemeClr val="lt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9"/>
            </p:custDataLst>
          </p:nvPr>
        </p:nvSpPr>
        <p:spPr>
          <a:xfrm>
            <a:off x="951865" y="5494655"/>
            <a:ext cx="10032365" cy="1050290"/>
          </a:xfrm>
          <a:prstGeom prst="rect">
            <a:avLst/>
          </a:prstGeom>
          <a:noFill/>
        </p:spPr>
        <p:txBody>
          <a:bodyPr wrap="square" rtlCol="0" anchor="t">
            <a:spAutoFit/>
          </a:bodyPr>
          <a:p>
            <a:pPr>
              <a:lnSpc>
                <a:spcPct val="130000"/>
              </a:lnSpc>
            </a:pPr>
            <a:r>
              <a:rPr lang="zh-CN" altLang="en-US" sz="2400" dirty="0" smtClean="0">
                <a:solidFill>
                  <a:schemeClr val="dk1"/>
                </a:solidFill>
                <a:latin typeface="微软雅黑" panose="020B0503020204020204" pitchFamily="34" charset="-122"/>
                <a:ea typeface="微软雅黑" panose="020B0503020204020204" pitchFamily="34" charset="-122"/>
              </a:rPr>
              <a:t>地震烈度：地面及房屋等建筑物受地震破坏的程度。</a:t>
            </a:r>
            <a:endParaRPr lang="zh-CN" altLang="en-US" sz="2400" dirty="0" smtClean="0">
              <a:solidFill>
                <a:schemeClr val="dk1"/>
              </a:solidFill>
              <a:latin typeface="微软雅黑" panose="020B0503020204020204" pitchFamily="34" charset="-122"/>
              <a:ea typeface="微软雅黑" panose="020B0503020204020204" pitchFamily="34" charset="-122"/>
            </a:endParaRPr>
          </a:p>
          <a:p>
            <a:pPr>
              <a:lnSpc>
                <a:spcPct val="130000"/>
              </a:lnSpc>
            </a:pPr>
            <a:r>
              <a:rPr lang="zh-CN" altLang="en-US" sz="2400" dirty="0" smtClean="0">
                <a:solidFill>
                  <a:schemeClr val="dk1"/>
                </a:solidFill>
                <a:latin typeface="微软雅黑" panose="020B0503020204020204" pitchFamily="34" charset="-122"/>
                <a:ea typeface="微软雅黑" panose="020B0503020204020204" pitchFamily="34" charset="-122"/>
                <a:sym typeface="+mn-ea"/>
              </a:rPr>
              <a:t>抗震设防烈度：</a:t>
            </a:r>
            <a:r>
              <a:rPr lang="zh-CN" altLang="en-US" sz="2400" dirty="0" smtClean="0">
                <a:solidFill>
                  <a:schemeClr val="dk1"/>
                </a:solidFill>
                <a:latin typeface="微软雅黑" panose="020B0503020204020204" pitchFamily="34" charset="-122"/>
                <a:ea typeface="微软雅黑" panose="020B0503020204020204" pitchFamily="34" charset="-122"/>
              </a:rPr>
              <a:t>按国家规定的权限批准作为一个地区抗震设防的地震烈度。</a:t>
            </a:r>
            <a:endParaRPr lang="zh-CN" altLang="en-US" sz="2400" dirty="0" smtClean="0">
              <a:solidFill>
                <a:schemeClr val="dk1"/>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advClick="0" advTm="0"/>
    </mc:Choice>
    <mc:Fallback>
      <p:transition advClick="0" advTm="0"/>
    </mc:Fallback>
  </mc:AlternateContent>
  <p:timing>
    <p:tnLst>
      <p:par>
        <p:cTn id="1" dur="indefinite" restart="never" nodeType="tmRoot"/>
      </p:par>
    </p:tnLst>
  </p:timing>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0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1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2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3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48"/>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48"/>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5.xml><?xml version="1.0" encoding="utf-8"?>
<p:tagLst xmlns:p="http://schemas.openxmlformats.org/presentationml/2006/main">
  <p:tag name="KSO_WM_TEMPLATE_THUMBS_INDEX" val="1、4、6、8、11、15、16、19、20、21、22、24、29、34、37、38"/>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448"/>
</p:tagLst>
</file>

<file path=ppt/tags/tag1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4448_1*a*1"/>
  <p:tag name="KSO_WM_TEMPLATE_CATEGORY" val="custom"/>
  <p:tag name="KSO_WM_TEMPLATE_INDEX" val="20204448"/>
  <p:tag name="KSO_WM_UNIT_LAYERLEVEL" val="1"/>
  <p:tag name="KSO_WM_TAG_VERSION" val="1.0"/>
  <p:tag name="KSO_WM_BEAUTIFY_FLAG" val="#wm#"/>
  <p:tag name="KSO_WM_UNIT_PRESET_TEXT" val="产品发布会"/>
  <p:tag name="KSO_WM_UNIT_TEXT_FILL_FORE_SCHEMECOLOR_INDEX_BRIGHTNESS" val="0"/>
  <p:tag name="KSO_WM_UNIT_TEXT_FILL_FORE_SCHEMECOLOR_INDEX" val="13"/>
  <p:tag name="KSO_WM_UNIT_TEXT_FILL_TYPE" val="1"/>
</p:tagLst>
</file>

<file path=ppt/tags/tag147.xml><?xml version="1.0" encoding="utf-8"?>
<p:tagLst xmlns:p="http://schemas.openxmlformats.org/presentationml/2006/main">
  <p:tag name="KSO_WM_TEMPLATE_THUMBS_INDEX" val="1、4、6、8、11、15、16、19、20、21、22、24、29、34、37、38、39"/>
  <p:tag name="KSO_WM_SLIDE_ID" val="custom2020444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4448"/>
  <p:tag name="KSO_WM_SLIDE_LAYOUT" val="a_b"/>
  <p:tag name="KSO_WM_SLIDE_LAYOUT_CNT" val="1_3"/>
</p:tagLst>
</file>

<file path=ppt/tags/tag1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51.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152.xml><?xml version="1.0" encoding="utf-8"?>
<p:tagLst xmlns:p="http://schemas.openxmlformats.org/presentationml/2006/main">
  <p:tag name="KSO_WM_SLIDE_BACKGROUND_TYPE" val="general"/>
  <p:tag name="KSO_WM_SLIDE_BK_DARK_LIGHT" val="2"/>
</p:tagLst>
</file>

<file path=ppt/tags/tag1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157.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158.xml><?xml version="1.0" encoding="utf-8"?>
<p:tagLst xmlns:p="http://schemas.openxmlformats.org/presentationml/2006/main">
  <p:tag name="KSO_WM_SLIDE_BACKGROUND_TYPE" val="general"/>
  <p:tag name="KSO_WM_SLIDE_BK_DARK_LIGHT" val="2"/>
</p:tagLst>
</file>

<file path=ppt/tags/tag1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163.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164.xml><?xml version="1.0" encoding="utf-8"?>
<p:tagLst xmlns:p="http://schemas.openxmlformats.org/presentationml/2006/main">
  <p:tag name="KSO_WM_SLIDE_BACKGROUND_TYPE" val="general"/>
  <p:tag name="KSO_WM_SLIDE_BK_DARK_LIGHT" val="2"/>
</p:tagLst>
</file>

<file path=ppt/tags/tag1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7.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168.xml><?xml version="1.0" encoding="utf-8"?>
<p:tagLst xmlns:p="http://schemas.openxmlformats.org/presentationml/2006/main">
  <p:tag name="KSO_WM_SLIDE_BACKGROUND_TYPE" val="general"/>
  <p:tag name="KSO_WM_SLIDE_BK_DARK_LIGHT" val="2"/>
</p:tagLst>
</file>

<file path=ppt/tags/tag1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71.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172.xml><?xml version="1.0" encoding="utf-8"?>
<p:tagLst xmlns:p="http://schemas.openxmlformats.org/presentationml/2006/main">
  <p:tag name="KSO_WM_SLIDE_BACKGROUND_TYPE" val="general"/>
  <p:tag name="KSO_WM_SLIDE_BK_DARK_LIGHT" val="2"/>
</p:tagLst>
</file>

<file path=ppt/tags/tag1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75.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176.xml><?xml version="1.0" encoding="utf-8"?>
<p:tagLst xmlns:p="http://schemas.openxmlformats.org/presentationml/2006/main">
  <p:tag name="KSO_WM_SLIDE_BACKGROUND_TYPE" val="general"/>
  <p:tag name="KSO_WM_SLIDE_BK_DARK_LIGHT" val="2"/>
</p:tagLst>
</file>

<file path=ppt/tags/tag1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79.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181.xml><?xml version="1.0" encoding="utf-8"?>
<p:tagLst xmlns:p="http://schemas.openxmlformats.org/presentationml/2006/main">
  <p:tag name="KSO_WM_SLIDE_BACKGROUND_TYPE" val="general"/>
  <p:tag name="KSO_WM_SLIDE_BK_DARK_LIGHT" val="2"/>
</p:tagLst>
</file>

<file path=ppt/tags/tag1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4.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SLIDE_BACKGROUND_TYPE" val="general"/>
  <p:tag name="KSO_WM_SLIDE_BK_DARK_LIGHT" val="2"/>
</p:tagLst>
</file>

<file path=ppt/tags/tag1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9.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191.xml><?xml version="1.0" encoding="utf-8"?>
<p:tagLst xmlns:p="http://schemas.openxmlformats.org/presentationml/2006/main">
  <p:tag name="KSO_WM_SLIDE_BACKGROUND_TYPE" val="general"/>
  <p:tag name="KSO_WM_SLIDE_BK_DARK_LIGHT" val="2"/>
</p:tagLst>
</file>

<file path=ppt/tags/tag1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4.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195.xml><?xml version="1.0" encoding="utf-8"?>
<p:tagLst xmlns:p="http://schemas.openxmlformats.org/presentationml/2006/main">
  <p:tag name="KSO_WM_SLIDE_BACKGROUND_TYPE" val="general"/>
  <p:tag name="KSO_WM_SLIDE_BK_DARK_LIGHT" val="2"/>
</p:tagLst>
</file>

<file path=ppt/tags/tag1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8.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199.xml><?xml version="1.0" encoding="utf-8"?>
<p:tagLst xmlns:p="http://schemas.openxmlformats.org/presentationml/2006/main">
  <p:tag name="KSO_WM_SLIDE_BACKGROUND_TYPE" val="general"/>
  <p:tag name="KSO_WM_SLIDE_BK_DARK_LIGHT" val="2"/>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02.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05.xml><?xml version="1.0" encoding="utf-8"?>
<p:tagLst xmlns:p="http://schemas.openxmlformats.org/presentationml/2006/main">
  <p:tag name="KSO_WM_SLIDE_BACKGROUND_TYPE" val="general"/>
  <p:tag name="KSO_WM_SLIDE_BK_DARK_LIGHT" val="2"/>
</p:tagLst>
</file>

<file path=ppt/tags/tag2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08.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2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11.xml><?xml version="1.0" encoding="utf-8"?>
<p:tagLst xmlns:p="http://schemas.openxmlformats.org/presentationml/2006/main">
  <p:tag name="KSO_WM_UNIT_LINE_FORE_SCHEMECOLOR_INDEX_BRIGHTNESS" val="0"/>
  <p:tag name="KSO_WM_UNIT_LINE_FORE_SCHEMECOLOR_INDEX" val="1"/>
  <p:tag name="KSO_WM_UNIT_LINE_FILL_TYPE" val="2"/>
</p:tagLst>
</file>

<file path=ppt/tags/tag212.xml><?xml version="1.0" encoding="utf-8"?>
<p:tagLst xmlns:p="http://schemas.openxmlformats.org/presentationml/2006/main">
  <p:tag name="KSO_WM_UNIT_LINE_FORE_SCHEMECOLOR_INDEX_BRIGHTNESS" val="0"/>
  <p:tag name="KSO_WM_UNIT_LINE_FORE_SCHEMECOLOR_INDEX" val="1"/>
  <p:tag name="KSO_WM_UNIT_LINE_FILL_TYPE" val="2"/>
</p:tagLst>
</file>

<file path=ppt/tags/tag213.xml><?xml version="1.0" encoding="utf-8"?>
<p:tagLst xmlns:p="http://schemas.openxmlformats.org/presentationml/2006/main">
  <p:tag name="KSO_WM_SLIDE_BACKGROUND_TYPE" val="general"/>
  <p:tag name="KSO_WM_SLIDE_BK_DARK_LIGHT" val="2"/>
</p:tagLst>
</file>

<file path=ppt/tags/tag21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18.xml><?xml version="1.0" encoding="utf-8"?>
<p:tagLst xmlns:p="http://schemas.openxmlformats.org/presentationml/2006/main">
  <p:tag name="KSO_WM_SLIDE_BACKGROUND_TYPE" val="general"/>
  <p:tag name="KSO_WM_SLIDE_BK_DARK_LIGHT" val="2"/>
</p:tagLst>
</file>

<file path=ppt/tags/tag2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21.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22.xml><?xml version="1.0" encoding="utf-8"?>
<p:tagLst xmlns:p="http://schemas.openxmlformats.org/presentationml/2006/main">
  <p:tag name="KSO_WM_SLIDE_BACKGROUND_TYPE" val="general"/>
  <p:tag name="KSO_WM_SLIDE_BK_DARK_LIGHT" val="2"/>
</p:tagLst>
</file>

<file path=ppt/tags/tag2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31.xml><?xml version="1.0" encoding="utf-8"?>
<p:tagLst xmlns:p="http://schemas.openxmlformats.org/presentationml/2006/main">
  <p:tag name="KSO_WM_SLIDE_BACKGROUND_TYPE" val="general"/>
  <p:tag name="KSO_WM_SLIDE_BK_DARK_LIGHT" val="2"/>
</p:tagLst>
</file>

<file path=ppt/tags/tag2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34.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235.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36.xml><?xml version="1.0" encoding="utf-8"?>
<p:tagLst xmlns:p="http://schemas.openxmlformats.org/presentationml/2006/main">
  <p:tag name="KSO_WM_SLIDE_BACKGROUND_TYPE" val="general"/>
  <p:tag name="KSO_WM_SLIDE_BK_DARK_LIGHT" val="2"/>
</p:tagLst>
</file>

<file path=ppt/tags/tag2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41.xml><?xml version="1.0" encoding="utf-8"?>
<p:tagLst xmlns:p="http://schemas.openxmlformats.org/presentationml/2006/main">
  <p:tag name="KSO_WM_SLIDE_BACKGROUND_TYPE" val="general"/>
  <p:tag name="KSO_WM_SLIDE_BK_DARK_LIGHT" val="2"/>
</p:tagLst>
</file>

<file path=ppt/tags/tag2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46.xml><?xml version="1.0" encoding="utf-8"?>
<p:tagLst xmlns:p="http://schemas.openxmlformats.org/presentationml/2006/main">
  <p:tag name="KSO_WM_SLIDE_BACKGROUND_TYPE" val="general"/>
  <p:tag name="KSO_WM_SLIDE_BK_DARK_LIGHT" val="2"/>
</p:tagLst>
</file>

<file path=ppt/tags/tag2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51.xml><?xml version="1.0" encoding="utf-8"?>
<p:tagLst xmlns:p="http://schemas.openxmlformats.org/presentationml/2006/main">
  <p:tag name="KSO_WM_SLIDE_BACKGROUND_TYPE" val="general"/>
  <p:tag name="KSO_WM_SLIDE_BK_DARK_LIGHT" val="2"/>
</p:tagLst>
</file>

<file path=ppt/tags/tag2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5.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56.xml><?xml version="1.0" encoding="utf-8"?>
<p:tagLst xmlns:p="http://schemas.openxmlformats.org/presentationml/2006/main">
  <p:tag name="KSO_WM_SLIDE_BACKGROUND_TYPE" val="general"/>
  <p:tag name="KSO_WM_SLIDE_BK_DARK_LIGHT" val="2"/>
</p:tagLst>
</file>

<file path=ppt/tags/tag2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9.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SLIDE_BK_DARK_LIGHT" val="2"/>
  <p:tag name="KSO_WM_SLIDE_BACKGROUND_TYPE" val="general"/>
</p:tagLst>
</file>

<file path=ppt/tags/tag2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3.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64.xml><?xml version="1.0" encoding="utf-8"?>
<p:tagLst xmlns:p="http://schemas.openxmlformats.org/presentationml/2006/main">
  <p:tag name="KSO_WM_SLIDE_BK_DARK_LIGHT" val="2"/>
  <p:tag name="KSO_WM_SLIDE_BACKGROUND_TYPE" val="general"/>
</p:tagLst>
</file>

<file path=ppt/tags/tag2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7.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68.xml><?xml version="1.0" encoding="utf-8"?>
<p:tagLst xmlns:p="http://schemas.openxmlformats.org/presentationml/2006/main">
  <p:tag name="KSO_WM_SLIDE_BK_DARK_LIGHT" val="2"/>
  <p:tag name="KSO_WM_SLIDE_BACKGROUND_TYPE" val="general"/>
</p:tagLst>
</file>

<file path=ppt/tags/tag269.xml><?xml version="1.0" encoding="utf-8"?>
<p:tagLst xmlns:p="http://schemas.openxmlformats.org/presentationml/2006/main">
  <p:tag name="KSO_WM_UNIT_ISCONTENTSTITLE" val="0"/>
  <p:tag name="KSO_WM_UNIT_ISNUMDGMTITLE" val="0"/>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4448_38*a*1"/>
  <p:tag name="KSO_WM_TEMPLATE_CATEGORY" val="custom"/>
  <p:tag name="KSO_WM_TEMPLATE_INDEX" val="20204448"/>
  <p:tag name="KSO_WM_UNIT_LAYERLEVEL" val="1"/>
  <p:tag name="KSO_WM_TAG_VERSION" val="1.0"/>
  <p:tag name="KSO_WM_BEAUTIFY_FLAG" val="#wm#"/>
  <p:tag name="KSO_WM_UNIT_PRESET_TEXT" val="谢谢观看"/>
  <p:tag name="KSO_WM_UNIT_TEXT_FILL_FORE_SCHEMECOLOR_INDEX_BRIGHTNESS" val="0"/>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SLIDE_ID" val="custom20204448_39"/>
  <p:tag name="KSO_WM_TEMPLATE_SUBCATEGORY" val="0"/>
  <p:tag name="KSO_WM_TEMPLATE_MASTER_TYPE" val="1"/>
  <p:tag name="KSO_WM_TEMPLATE_COLOR_TYPE" val="1"/>
  <p:tag name="KSO_WM_SLIDE_TYPE" val="endPage"/>
  <p:tag name="KSO_WM_SLIDE_SUBTYPE" val="pureTxt"/>
  <p:tag name="KSO_WM_SLIDE_ITEM_CNT" val="0"/>
  <p:tag name="KSO_WM_SLIDE_INDEX" val="39"/>
  <p:tag name="KSO_WM_TAG_VERSION" val="1.0"/>
  <p:tag name="KSO_WM_BEAUTIFY_FLAG" val="#wm#"/>
  <p:tag name="KSO_WM_TEMPLATE_CATEGORY" val="custom"/>
  <p:tag name="KSO_WM_TEMPLATE_INDEX" val="20204448"/>
  <p:tag name="KSO_WM_SLIDE_LAYOUT" val="a_b"/>
  <p:tag name="KSO_WM_SLIDE_LAYOUT_CNT" val="1_1"/>
</p:tagLst>
</file>

<file path=ppt/tags/tag271.xml><?xml version="1.0" encoding="utf-8"?>
<p:tagLst xmlns:p="http://schemas.openxmlformats.org/presentationml/2006/main">
  <p:tag name="KSO_WPP_MARK_KEY" val="b4e7bf38-b429-4ab8-a24a-b96e4baf78ab"/>
  <p:tag name="COMMONDATA" val="eyJoZGlkIjoiYjk5ODM0YmMxOWJiYWQyNDU4MGIzYWRmYTA0ZmI5NDcifQ=="/>
  <p:tag name="commondata" val="eyJoZGlkIjoiMWI1MjIwNDNhMDIwYmVhNGVmZGU2NGM1ZjQwMzBlNGMifQ=="/>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1"/>
  <p:tag name="KSO_WM_UNIT_ID" val="_1*y*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8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9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AEDEF"/>
      </a:dk2>
      <a:lt2>
        <a:srgbClr val="FBFCFC"/>
      </a:lt2>
      <a:accent1>
        <a:srgbClr val="2A71B7"/>
      </a:accent1>
      <a:accent2>
        <a:srgbClr val="3C61A3"/>
      </a:accent2>
      <a:accent3>
        <a:srgbClr val="4E508F"/>
      </a:accent3>
      <a:accent4>
        <a:srgbClr val="61407A"/>
      </a:accent4>
      <a:accent5>
        <a:srgbClr val="732F66"/>
      </a:accent5>
      <a:accent6>
        <a:srgbClr val="851F52"/>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1689</Words>
  <Application>WPS 演示</Application>
  <PresentationFormat>自定义</PresentationFormat>
  <Paragraphs>226</Paragraphs>
  <Slides>26</Slides>
  <Notes>31</Notes>
  <HiddenSlides>0</HiddenSlides>
  <MMClips>1</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26</vt:i4>
      </vt:variant>
    </vt:vector>
  </HeadingPairs>
  <TitlesOfParts>
    <vt:vector size="45" baseType="lpstr">
      <vt:lpstr>Arial</vt:lpstr>
      <vt:lpstr>宋体</vt:lpstr>
      <vt:lpstr>Wingdings</vt:lpstr>
      <vt:lpstr>微软雅黑</vt:lpstr>
      <vt:lpstr>汉仪旗黑-85S</vt:lpstr>
      <vt:lpstr>黑体</vt:lpstr>
      <vt:lpstr>Calibri</vt:lpstr>
      <vt:lpstr>Arial Black</vt:lpstr>
      <vt:lpstr>幼圆</vt:lpstr>
      <vt:lpstr>Arial Unicode MS</vt:lpstr>
      <vt:lpstr>等线</vt:lpstr>
      <vt:lpstr>Wingdings 2</vt:lpstr>
      <vt:lpstr>Wingdings</vt:lpstr>
      <vt:lpstr>Times New Roman</vt:lpstr>
      <vt:lpstr>Arial Narrow</vt:lpstr>
      <vt:lpstr>Calibri</vt:lpstr>
      <vt:lpstr>等线 Light</vt:lpstr>
      <vt:lpstr>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更多精品：http://shop248912786.taobao.com</dc:title>
  <dc:creator>淘宝---解忧素材</dc:creator>
  <cp:keywords>更多精品：http:/shop248912786.taobao.com</cp:keywords>
  <dc:subject>更多精品：http://shop248912786.taobao.com</dc:subject>
  <cp:lastModifiedBy>HJL</cp:lastModifiedBy>
  <cp:revision>98</cp:revision>
  <dcterms:created xsi:type="dcterms:W3CDTF">2016-07-01T07:39:00Z</dcterms:created>
  <dcterms:modified xsi:type="dcterms:W3CDTF">2024-08-30T00:43:15Z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2052-12.1.0.17827</vt:lpwstr>
  </property>
  <property fmtid="{D5CDD505-2E9C-101B-9397-08002B2CF9AE}" pid="3" name="ICV">
    <vt:lpwstr>33AE2F8431D047EE845C7F0058E5A4D0_13</vt:lpwstr>
  </property>
</Properties>
</file>