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14" r:id="rId4"/>
    <p:sldId id="313" r:id="rId5"/>
    <p:sldId id="312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135" y="1185545"/>
            <a:ext cx="6238240" cy="47548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06745" y="5516245"/>
            <a:ext cx="76009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2_01"/>
          <p:cNvPicPr>
            <a:picLocks noChangeAspect="1"/>
          </p:cNvPicPr>
          <p:nvPr/>
        </p:nvPicPr>
        <p:blipFill>
          <a:blip r:embed="rId1"/>
          <a:srcRect r="2067" b="21797"/>
          <a:stretch>
            <a:fillRect/>
          </a:stretch>
        </p:blipFill>
        <p:spPr>
          <a:xfrm>
            <a:off x="2820035" y="1485900"/>
            <a:ext cx="6216015" cy="363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1510" y="2684780"/>
            <a:ext cx="739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02580" y="2684780"/>
            <a:ext cx="739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43650" y="2684780"/>
            <a:ext cx="739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84720" y="2684780"/>
            <a:ext cx="73977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5790" y="2684780"/>
            <a:ext cx="72199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2070" y="3520440"/>
            <a:ext cx="73088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61510" y="5124450"/>
            <a:ext cx="3260090" cy="735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匹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丝绸的数量比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多，够。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2-1_00"/>
          <p:cNvPicPr>
            <a:picLocks noChangeAspect="1"/>
          </p:cNvPicPr>
          <p:nvPr/>
        </p:nvPicPr>
        <p:blipFill>
          <a:blip r:embed="rId1"/>
          <a:srcRect r="4973" b="37082"/>
          <a:stretch>
            <a:fillRect/>
          </a:stretch>
        </p:blipFill>
        <p:spPr>
          <a:xfrm>
            <a:off x="2465705" y="2157095"/>
            <a:ext cx="6631305" cy="2001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55235" y="4283075"/>
            <a:ext cx="208153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，不够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6515" y="1910715"/>
            <a:ext cx="6884670" cy="3036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24070" y="2834640"/>
            <a:ext cx="96964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60540" y="3429000"/>
            <a:ext cx="2038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2-1_02"/>
          <p:cNvPicPr>
            <a:picLocks noChangeAspect="1"/>
          </p:cNvPicPr>
          <p:nvPr/>
        </p:nvPicPr>
        <p:blipFill>
          <a:blip r:embed="rId1"/>
          <a:srcRect r="782" b="25867"/>
          <a:stretch>
            <a:fillRect/>
          </a:stretch>
        </p:blipFill>
        <p:spPr>
          <a:xfrm>
            <a:off x="2513330" y="2077720"/>
            <a:ext cx="6827520" cy="2393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1420" y="4783138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2025-02-17T13:45:26Z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48669CC94A124E429A44FB1359848682_13</vt:lpwstr>
  </property>
</Properties>
</file>