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JPG" ContentType="image/.jpg"/>
  <Default Extension="wmf" ContentType="image/x-wmf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1" r:id="rId3"/>
    <p:sldId id="288" r:id="rId4"/>
    <p:sldId id="287" r:id="rId5"/>
    <p:sldId id="286" r:id="rId6"/>
    <p:sldId id="285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5" Type="http://schemas.openxmlformats.org/officeDocument/2006/relationships/image" Target="../media/image12.wmf"/><Relationship Id="rId4" Type="http://schemas.openxmlformats.org/officeDocument/2006/relationships/image" Target="../media/image11.wmf"/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6.wmf"/><Relationship Id="rId6" Type="http://schemas.openxmlformats.org/officeDocument/2006/relationships/oleObject" Target="../embeddings/oleObject3.bin"/><Relationship Id="rId5" Type="http://schemas.openxmlformats.org/officeDocument/2006/relationships/image" Target="../media/image5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4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wmf"/><Relationship Id="rId8" Type="http://schemas.openxmlformats.org/officeDocument/2006/relationships/oleObject" Target="../embeddings/oleObject7.bin"/><Relationship Id="rId7" Type="http://schemas.openxmlformats.org/officeDocument/2006/relationships/image" Target="../media/image10.wmf"/><Relationship Id="rId6" Type="http://schemas.openxmlformats.org/officeDocument/2006/relationships/oleObject" Target="../embeddings/oleObject6.bin"/><Relationship Id="rId5" Type="http://schemas.openxmlformats.org/officeDocument/2006/relationships/image" Target="../media/image9.wmf"/><Relationship Id="rId4" Type="http://schemas.openxmlformats.org/officeDocument/2006/relationships/oleObject" Target="../embeddings/oleObject5.bin"/><Relationship Id="rId3" Type="http://schemas.openxmlformats.org/officeDocument/2006/relationships/image" Target="../media/image8.wmf"/><Relationship Id="rId2" Type="http://schemas.openxmlformats.org/officeDocument/2006/relationships/oleObject" Target="../embeddings/oleObject4.bin"/><Relationship Id="rId13" Type="http://schemas.openxmlformats.org/officeDocument/2006/relationships/vmlDrawing" Target="../drawings/vmlDrawing2.vml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12.wmf"/><Relationship Id="rId10" Type="http://schemas.openxmlformats.org/officeDocument/2006/relationships/oleObject" Target="../embeddings/oleObject8.bin"/><Relationship Id="rId1" Type="http://schemas.openxmlformats.org/officeDocument/2006/relationships/image" Target="../media/image7.tiff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wmf"/><Relationship Id="rId2" Type="http://schemas.openxmlformats.org/officeDocument/2006/relationships/oleObject" Target="../embeddings/oleObject9.bin"/><Relationship Id="rId1" Type="http://schemas.openxmlformats.org/officeDocument/2006/relationships/image" Target="../media/image13.tiff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wmf"/><Relationship Id="rId2" Type="http://schemas.openxmlformats.org/officeDocument/2006/relationships/oleObject" Target="../embeddings/oleObject10.bin"/><Relationship Id="rId1" Type="http://schemas.openxmlformats.org/officeDocument/2006/relationships/image" Target="../media/image15.tiff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5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wmf"/><Relationship Id="rId2" Type="http://schemas.openxmlformats.org/officeDocument/2006/relationships/oleObject" Target="../embeddings/oleObject11.bin"/><Relationship Id="rId1" Type="http://schemas.openxmlformats.org/officeDocument/2006/relationships/image" Target="../media/image1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-19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2795" y="1860550"/>
            <a:ext cx="7842250" cy="2974340"/>
          </a:xfrm>
          <a:prstGeom prst="rect">
            <a:avLst/>
          </a:prstGeom>
        </p:spPr>
      </p:pic>
      <p:graphicFrame>
        <p:nvGraphicFramePr>
          <p:cNvPr id="7" name="对象 6"/>
          <p:cNvGraphicFramePr/>
          <p:nvPr/>
        </p:nvGraphicFramePr>
        <p:xfrm>
          <a:off x="1859915" y="4236085"/>
          <a:ext cx="2922905" cy="12674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2" imgW="2946400" imgH="1295400" progId="Equation.DSMT4">
                  <p:embed/>
                </p:oleObj>
              </mc:Choice>
              <mc:Fallback>
                <p:oleObj name="" r:id="rId2" imgW="2946400" imgH="1295400" progId="Equation.DSMT4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859915" y="4236085"/>
                        <a:ext cx="2922905" cy="12674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/>
          <p:nvPr/>
        </p:nvGraphicFramePr>
        <p:xfrm>
          <a:off x="4874895" y="4236085"/>
          <a:ext cx="2846705" cy="12674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4" imgW="2870200" imgH="1295400" progId="Equation.DSMT4">
                  <p:embed/>
                </p:oleObj>
              </mc:Choice>
              <mc:Fallback>
                <p:oleObj name="" r:id="rId4" imgW="2870200" imgH="1295400" progId="Equation.DSMT4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874895" y="4236085"/>
                        <a:ext cx="2846705" cy="12674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/>
          <p:nvPr/>
        </p:nvGraphicFramePr>
        <p:xfrm>
          <a:off x="7813675" y="4236085"/>
          <a:ext cx="2872105" cy="12674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6" imgW="2895600" imgH="1295400" progId="Equation.DSMT4">
                  <p:embed/>
                </p:oleObj>
              </mc:Choice>
              <mc:Fallback>
                <p:oleObj name="" r:id="rId6" imgW="2895600" imgH="1295400" progId="Equation.DSMT4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813675" y="4236085"/>
                        <a:ext cx="2872105" cy="12674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-19_01"/>
          <p:cNvPicPr>
            <a:picLocks noChangeAspect="1"/>
          </p:cNvPicPr>
          <p:nvPr/>
        </p:nvPicPr>
        <p:blipFill>
          <a:blip r:embed="rId1"/>
          <a:srcRect r="8852"/>
          <a:stretch>
            <a:fillRect/>
          </a:stretch>
        </p:blipFill>
        <p:spPr>
          <a:xfrm>
            <a:off x="2194560" y="2228215"/>
            <a:ext cx="7074535" cy="256413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090545" y="2660650"/>
            <a:ext cx="359410" cy="418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&lt;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32960" y="2660650"/>
            <a:ext cx="359410" cy="418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&gt;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13145" y="2660650"/>
            <a:ext cx="359410" cy="418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&lt;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713345" y="2660650"/>
            <a:ext cx="359410" cy="418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&lt;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graphicFrame>
        <p:nvGraphicFramePr>
          <p:cNvPr id="6" name="对象 5"/>
          <p:cNvGraphicFramePr/>
          <p:nvPr/>
        </p:nvGraphicFramePr>
        <p:xfrm>
          <a:off x="4340225" y="4104640"/>
          <a:ext cx="177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2" imgW="203200" imgH="609600" progId="Equation.DSMT4">
                  <p:embed/>
                </p:oleObj>
              </mc:Choice>
              <mc:Fallback>
                <p:oleObj name="" r:id="rId2" imgW="203200" imgH="609600" progId="Equation.DSMT4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340225" y="4104640"/>
                        <a:ext cx="177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/>
          <p:nvPr/>
        </p:nvGraphicFramePr>
        <p:xfrm>
          <a:off x="5223510" y="4104640"/>
          <a:ext cx="304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4" imgW="330200" imgH="609600" progId="Equation.DSMT4">
                  <p:embed/>
                </p:oleObj>
              </mc:Choice>
              <mc:Fallback>
                <p:oleObj name="" r:id="rId4" imgW="330200" imgH="609600" progId="Equation.DSMT4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223510" y="4104640"/>
                        <a:ext cx="304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/>
          <p:nvPr/>
        </p:nvGraphicFramePr>
        <p:xfrm>
          <a:off x="6233795" y="4104640"/>
          <a:ext cx="2794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6" imgW="304800" imgH="609600" progId="Equation.DSMT4">
                  <p:embed/>
                </p:oleObj>
              </mc:Choice>
              <mc:Fallback>
                <p:oleObj name="" r:id="rId6" imgW="304800" imgH="609600" progId="Equation.DSMT4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233795" y="4104640"/>
                        <a:ext cx="2794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/>
          <p:nvPr/>
        </p:nvGraphicFramePr>
        <p:xfrm>
          <a:off x="7218680" y="4104640"/>
          <a:ext cx="177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8" imgW="203200" imgH="609600" progId="Equation.DSMT4">
                  <p:embed/>
                </p:oleObj>
              </mc:Choice>
              <mc:Fallback>
                <p:oleObj name="" r:id="rId8" imgW="203200" imgH="609600" progId="Equation.DSMT4">
                  <p:embed/>
                  <p:pic>
                    <p:nvPicPr>
                      <p:cNvPr id="0" name="图片 1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218680" y="4104640"/>
                        <a:ext cx="177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/>
          <p:nvPr/>
        </p:nvGraphicFramePr>
        <p:xfrm>
          <a:off x="8167370" y="4104640"/>
          <a:ext cx="177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" r:id="rId10" imgW="203200" imgH="609600" progId="Equation.DSMT4">
                  <p:embed/>
                </p:oleObj>
              </mc:Choice>
              <mc:Fallback>
                <p:oleObj name="" r:id="rId10" imgW="203200" imgH="609600" progId="Equation.DSMT4">
                  <p:embed/>
                  <p:pic>
                    <p:nvPicPr>
                      <p:cNvPr id="0" name="图片 1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167370" y="4104640"/>
                        <a:ext cx="177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2" grpId="0"/>
      <p:bldP spid="2" grpId="1"/>
      <p:bldP spid="4" grpId="0"/>
      <p:bldP spid="4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-19_02"/>
          <p:cNvPicPr>
            <a:picLocks noChangeAspect="1"/>
          </p:cNvPicPr>
          <p:nvPr/>
        </p:nvPicPr>
        <p:blipFill>
          <a:blip r:embed="rId1"/>
          <a:srcRect r="9782" b="25858"/>
          <a:stretch>
            <a:fillRect/>
          </a:stretch>
        </p:blipFill>
        <p:spPr>
          <a:xfrm>
            <a:off x="2047240" y="2227580"/>
            <a:ext cx="7752080" cy="2113915"/>
          </a:xfrm>
          <a:prstGeom prst="rect">
            <a:avLst/>
          </a:prstGeom>
        </p:spPr>
      </p:pic>
      <p:graphicFrame>
        <p:nvGraphicFramePr>
          <p:cNvPr id="2" name="对象 1"/>
          <p:cNvGraphicFramePr/>
          <p:nvPr/>
        </p:nvGraphicFramePr>
        <p:xfrm>
          <a:off x="3863975" y="4341495"/>
          <a:ext cx="3660775" cy="195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2" imgW="3683000" imgH="1981200" progId="Equation.DSMT4">
                  <p:embed/>
                </p:oleObj>
              </mc:Choice>
              <mc:Fallback>
                <p:oleObj name="" r:id="rId2" imgW="3683000" imgH="1981200" progId="Equation.DSMT4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863975" y="4341495"/>
                        <a:ext cx="3660775" cy="1952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4-19_03"/>
          <p:cNvPicPr>
            <a:picLocks noChangeAspect="1"/>
          </p:cNvPicPr>
          <p:nvPr/>
        </p:nvPicPr>
        <p:blipFill>
          <a:blip r:embed="rId1"/>
          <a:srcRect r="-2414" b="18425"/>
          <a:stretch>
            <a:fillRect/>
          </a:stretch>
        </p:blipFill>
        <p:spPr>
          <a:xfrm>
            <a:off x="1870710" y="2486660"/>
            <a:ext cx="8027670" cy="1621155"/>
          </a:xfrm>
          <a:prstGeom prst="rect">
            <a:avLst/>
          </a:prstGeom>
        </p:spPr>
      </p:pic>
      <p:graphicFrame>
        <p:nvGraphicFramePr>
          <p:cNvPr id="3" name="对象 2"/>
          <p:cNvGraphicFramePr/>
          <p:nvPr/>
        </p:nvGraphicFramePr>
        <p:xfrm>
          <a:off x="2663825" y="3233420"/>
          <a:ext cx="5096510" cy="26371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2" imgW="5117465" imgH="2667000" progId="Equation.DSMT4">
                  <p:embed/>
                </p:oleObj>
              </mc:Choice>
              <mc:Fallback>
                <p:oleObj name="" r:id="rId2" imgW="5117465" imgH="2667000" progId="Equation.DSMT4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663825" y="3233420"/>
                        <a:ext cx="5096510" cy="26371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4-19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1690" y="2154555"/>
            <a:ext cx="7825740" cy="1766570"/>
          </a:xfrm>
          <a:prstGeom prst="rect">
            <a:avLst/>
          </a:prstGeom>
        </p:spPr>
      </p:pic>
      <p:graphicFrame>
        <p:nvGraphicFramePr>
          <p:cNvPr id="2" name="对象 1"/>
          <p:cNvGraphicFramePr/>
          <p:nvPr/>
        </p:nvGraphicFramePr>
        <p:xfrm>
          <a:off x="3778250" y="3720465"/>
          <a:ext cx="1054735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2" imgW="1079500" imgH="609600" progId="Equation.DSMT4">
                  <p:embed/>
                </p:oleObj>
              </mc:Choice>
              <mc:Fallback>
                <p:oleObj name="" r:id="rId2" imgW="1079500" imgH="609600" progId="Equation.DSMT4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778250" y="3720465"/>
                        <a:ext cx="1054735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WPS 演示</Application>
  <PresentationFormat>宽屏</PresentationFormat>
  <Paragraphs>8</Paragraphs>
  <Slides>5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11</vt:i4>
      </vt:variant>
      <vt:variant>
        <vt:lpstr>幻灯片标题</vt:lpstr>
      </vt:variant>
      <vt:variant>
        <vt:i4>5</vt:i4>
      </vt:variant>
    </vt:vector>
  </HeadingPairs>
  <TitlesOfParts>
    <vt:vector size="26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WPS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179</cp:revision>
  <dcterms:created xsi:type="dcterms:W3CDTF">2019-06-19T02:08:00Z</dcterms:created>
  <dcterms:modified xsi:type="dcterms:W3CDTF">2025-02-09T17:27:11Z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DB59DC71719741E4892FFAEF011FF5F0_13</vt:lpwstr>
  </property>
</Properties>
</file>