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81" r:id="rId4"/>
    <p:sldId id="28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8380" y="1750695"/>
            <a:ext cx="7431405" cy="3355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97495" y="2560955"/>
            <a:ext cx="749300" cy="3479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网络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36415" y="2908935"/>
            <a:ext cx="7804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杂志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4025" y="2908935"/>
            <a:ext cx="780415" cy="3517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书籍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89220" y="3249930"/>
            <a:ext cx="7810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作者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5405" y="3249930"/>
            <a:ext cx="7581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出处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82315" y="3957320"/>
            <a:ext cx="1054100" cy="4597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外国的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15480" y="3957320"/>
            <a:ext cx="13779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写植物的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20710" y="3957320"/>
            <a:ext cx="10972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写人的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73595" y="4294505"/>
            <a:ext cx="200723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读了觉得悲伤的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83915" y="4632325"/>
            <a:ext cx="2006600" cy="3663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读了获得启发的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3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9395" y="958215"/>
            <a:ext cx="6632575" cy="5487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8880" y="734060"/>
            <a:ext cx="4573905" cy="2520315"/>
          </a:xfrm>
          <a:prstGeom prst="rect">
            <a:avLst/>
          </a:prstGeom>
        </p:spPr>
      </p:pic>
      <p:pic>
        <p:nvPicPr>
          <p:cNvPr id="3" name="图片 2" descr="3-6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3325495"/>
            <a:ext cx="3898265" cy="33388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64530" y="3557905"/>
            <a:ext cx="5619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WPS 演示</Application>
  <PresentationFormat>宽屏</PresentationFormat>
  <Paragraphs>26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Arial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2025-02-07T07:02:55Z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B9C42B6C6069455898CFAA216A5D07C3_13</vt:lpwstr>
  </property>
</Properties>
</file>