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8" r:id="rId4"/>
    <p:sldId id="287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4740" y="2304415"/>
            <a:ext cx="7213600" cy="24707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61000" y="4338320"/>
            <a:ext cx="91440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(4,4,4)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77000" y="4338320"/>
            <a:ext cx="8858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(5,5,5)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64425" y="4319270"/>
            <a:ext cx="9042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(7,7,7)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70265" y="4319270"/>
            <a:ext cx="9429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(9,9,8)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935" y="1843405"/>
            <a:ext cx="7356475" cy="34772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19420" y="2073275"/>
            <a:ext cx="3873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76955" y="3550285"/>
            <a:ext cx="33972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71470" y="3743960"/>
            <a:ext cx="33972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38195" y="3743325"/>
            <a:ext cx="339725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04920" y="3743960"/>
            <a:ext cx="33972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8695" y="3804285"/>
            <a:ext cx="33972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88075" y="2769870"/>
            <a:ext cx="3397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54800" y="2769870"/>
            <a:ext cx="3397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21525" y="2769870"/>
            <a:ext cx="3397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21525" y="3031490"/>
            <a:ext cx="3397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94725" y="2651760"/>
            <a:ext cx="81153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次品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53755" y="3411220"/>
            <a:ext cx="81153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次品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88075" y="4345940"/>
            <a:ext cx="3397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54800" y="4345940"/>
            <a:ext cx="3397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21525" y="4345940"/>
            <a:ext cx="3397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21525" y="4624070"/>
            <a:ext cx="3397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94725" y="4157980"/>
            <a:ext cx="81153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次品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86445" y="4904740"/>
            <a:ext cx="81153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次品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-2_02"/>
          <p:cNvPicPr>
            <a:picLocks noChangeAspect="1"/>
          </p:cNvPicPr>
          <p:nvPr/>
        </p:nvPicPr>
        <p:blipFill>
          <a:blip r:embed="rId1"/>
          <a:srcRect r="-503" b="21492"/>
          <a:stretch>
            <a:fillRect/>
          </a:stretch>
        </p:blipFill>
        <p:spPr>
          <a:xfrm>
            <a:off x="1779905" y="2308860"/>
            <a:ext cx="8376285" cy="18827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47330" y="2962910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56860" y="3659505"/>
            <a:ext cx="10191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有可能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085" y="1782445"/>
            <a:ext cx="8028305" cy="30822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09465" y="3429000"/>
            <a:ext cx="9137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WPS 演示</Application>
  <PresentationFormat>宽屏</PresentationFormat>
  <Paragraphs>50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2025-02-09T08:14:01Z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652B99A6AA3640BA85D53B893089CD6F_13</vt:lpwstr>
  </property>
</Properties>
</file>