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0605" y="782320"/>
            <a:ext cx="10131425" cy="5467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04120" y="5606415"/>
            <a:ext cx="14547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果实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7985" y="5606415"/>
            <a:ext cx="815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5005" y="5606415"/>
            <a:ext cx="808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味道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5835" y="5606415"/>
            <a:ext cx="7086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颜色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1990" y="3566160"/>
            <a:ext cx="1265555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71990" y="2863850"/>
            <a:ext cx="1265555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构造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71990" y="2139950"/>
            <a:ext cx="1265555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历史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32265" y="5606415"/>
            <a:ext cx="564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46745" y="5606415"/>
            <a:ext cx="488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62495" y="5614035"/>
            <a:ext cx="787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14" grpId="0"/>
      <p:bldP spid="13" grpId="0"/>
      <p:bldP spid="1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69340"/>
            <a:ext cx="10968990" cy="3976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55615" y="4151630"/>
            <a:ext cx="12407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29370" y="3199130"/>
            <a:ext cx="133159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13875" y="2744470"/>
            <a:ext cx="1271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60965" y="4616450"/>
            <a:ext cx="5556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9835"/>
            <a:ext cx="10988675" cy="3793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3875" y="2208530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0315" y="4568190"/>
            <a:ext cx="4794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55975" y="3670300"/>
            <a:ext cx="4794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05160" y="2680970"/>
            <a:ext cx="502920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584325"/>
            <a:ext cx="10969625" cy="2992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7695" y="3380105"/>
            <a:ext cx="9766300" cy="952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广州塔因为外框筒由钢柱和钢椭圆环交叉构成，所以这个总建筑高度为600米的高塔最小处的直径只有30多米，是名副其实的“小蛮腰”。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WPS 演示</Application>
  <PresentationFormat>宽屏</PresentationFormat>
  <Paragraphs>38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2024-08-26T01:44:02Z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