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0" userDrawn="1">
          <p15:clr>
            <a:srgbClr val="A4A3A4"/>
          </p15:clr>
        </p15:guide>
        <p15:guide id="2" pos="37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90"/>
        <p:guide pos="377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5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3885" y="1210310"/>
            <a:ext cx="8126095" cy="419989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 flipH="1">
            <a:off x="3517900" y="4191635"/>
            <a:ext cx="116776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远</a:t>
            </a:r>
            <a:r>
              <a:rPr lang="en-US" alt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近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5397500" y="4191635"/>
            <a:ext cx="59118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玉</a:t>
            </a:r>
            <a:endParaRPr lang="zh-CN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8283575" y="4191635"/>
            <a:ext cx="116776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学</a:t>
            </a:r>
            <a:r>
              <a:rPr lang="en-US" alt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习</a:t>
            </a:r>
            <a:endParaRPr lang="zh-CN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5" grpId="0"/>
      <p:bldP spid="5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0090" y="1283970"/>
            <a:ext cx="10492740" cy="26739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3187065" y="2586355"/>
            <a:ext cx="59118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2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sz="32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7045325" y="2586355"/>
            <a:ext cx="59118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2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sz="32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2515235" y="3433445"/>
            <a:ext cx="59118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2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sz="32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7223760" y="3433445"/>
            <a:ext cx="59118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2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sz="32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3665" y="1340485"/>
            <a:ext cx="8803640" cy="323342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3413125" y="2786380"/>
            <a:ext cx="1445260" cy="94424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H="1">
            <a:off x="3261360" y="2786380"/>
            <a:ext cx="1801495" cy="90614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5198110" y="2814320"/>
            <a:ext cx="2418080" cy="95377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2440305" y="2842260"/>
            <a:ext cx="4259580" cy="85026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945630" y="2842260"/>
            <a:ext cx="1728470" cy="8788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6080760" y="2851785"/>
            <a:ext cx="2404745" cy="8407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7038975" y="2851785"/>
            <a:ext cx="1541145" cy="9677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5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5200" y="1365250"/>
            <a:ext cx="10096500" cy="32385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4533900" y="32842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767195" y="32842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4533900" y="38969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④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6984365" y="38969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5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300" y="1470025"/>
            <a:ext cx="10907395" cy="24358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1822450" y="32842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216400" y="32842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6610350" y="329311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8344535" y="32842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6" grpId="0"/>
      <p:bldP spid="6" grpId="1"/>
      <p:bldP spid="4" grpId="0"/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5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" y="1420495"/>
            <a:ext cx="10469245" cy="24961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1685290" y="2283460"/>
            <a:ext cx="59118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人</a:t>
            </a:r>
            <a:endParaRPr lang="zh-CN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015230" y="2283460"/>
            <a:ext cx="59118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近</a:t>
            </a:r>
            <a:endParaRPr lang="zh-CN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5898515" y="2283460"/>
            <a:ext cx="59118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习</a:t>
            </a:r>
            <a:endParaRPr lang="zh-CN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6951345" y="2283460"/>
            <a:ext cx="59118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远</a:t>
            </a:r>
            <a:endParaRPr lang="zh-CN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1685290" y="3166745"/>
            <a:ext cx="59118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玉</a:t>
            </a:r>
            <a:endParaRPr lang="zh-CN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4344670" y="3166745"/>
            <a:ext cx="59118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人</a:t>
            </a:r>
            <a:endParaRPr lang="zh-CN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5411470" y="3166745"/>
            <a:ext cx="59118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学</a:t>
            </a:r>
            <a:endParaRPr lang="zh-CN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6951345" y="3166745"/>
            <a:ext cx="59118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义</a:t>
            </a:r>
            <a:endParaRPr lang="zh-CN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5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3910" y="1312545"/>
            <a:ext cx="9885045" cy="30714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7376795" y="23863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899275" y="28727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4424045" y="37712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5-5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5710" y="1023620"/>
            <a:ext cx="7457440" cy="51301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5507990" y="44792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4208780" y="41497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</Words>
  <Application>WPS 演示</Application>
  <PresentationFormat>宽屏</PresentationFormat>
  <Paragraphs>56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224</cp:revision>
  <dcterms:created xsi:type="dcterms:W3CDTF">2019-06-19T02:08:00Z</dcterms:created>
  <dcterms:modified xsi:type="dcterms:W3CDTF">2025-02-13T08:43:15Z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809AA664DB6B41F2A58F033FA12657E2_13</vt:lpwstr>
  </property>
</Properties>
</file>