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2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630" y="1776730"/>
            <a:ext cx="7190105" cy="313817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050655" y="4163060"/>
            <a:ext cx="49530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805" y="1027430"/>
            <a:ext cx="6748780" cy="51936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410075" y="1212215"/>
            <a:ext cx="44386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6210" y="3860165"/>
            <a:ext cx="44386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37475" y="5290185"/>
            <a:ext cx="40259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685" y="2307590"/>
            <a:ext cx="7835265" cy="24282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981960" y="4176395"/>
            <a:ext cx="49530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12480" y="4176395"/>
            <a:ext cx="49530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7725" y="2149475"/>
            <a:ext cx="7956550" cy="25584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91965" y="3949065"/>
            <a:ext cx="41275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1575" y="3949065"/>
            <a:ext cx="40259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0570" y="1835150"/>
            <a:ext cx="8006080" cy="31883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04360" y="3876675"/>
            <a:ext cx="41275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49850" y="4258945"/>
            <a:ext cx="42291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2605" y="2217420"/>
            <a:ext cx="8051165" cy="2280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51370" y="2531745"/>
            <a:ext cx="46482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73490" y="2531745"/>
            <a:ext cx="46482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9745" y="2930525"/>
            <a:ext cx="46482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1-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2485" y="1650365"/>
            <a:ext cx="7781925" cy="37934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11640" y="3691255"/>
            <a:ext cx="36131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93060" y="4772025"/>
            <a:ext cx="37084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89625" y="4772025"/>
            <a:ext cx="100838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画图略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WPS 演示</Application>
  <PresentationFormat>宽屏</PresentationFormat>
  <Paragraphs>34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170</cp:revision>
  <dcterms:created xsi:type="dcterms:W3CDTF">2019-06-19T02:08:00Z</dcterms:created>
  <dcterms:modified xsi:type="dcterms:W3CDTF">2025-01-24T12:23:05Z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B86F1A58B80F41D9BA2BB1520878E667_13</vt:lpwstr>
  </property>
</Properties>
</file>