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6455" y="1891665"/>
            <a:ext cx="7805420" cy="2787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41570" y="3336290"/>
            <a:ext cx="709295" cy="312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9870" y="3336290"/>
            <a:ext cx="501650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9900" y="3648710"/>
            <a:ext cx="501650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89780" y="3951605"/>
            <a:ext cx="776605" cy="312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3565" y="3951605"/>
            <a:ext cx="539115" cy="312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09900" y="4264025"/>
            <a:ext cx="433705" cy="312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前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80485" y="4264025"/>
            <a:ext cx="709295" cy="312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后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2145" y="2199640"/>
            <a:ext cx="8124825" cy="2246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82160" y="2752090"/>
            <a:ext cx="399415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8425" y="3429000"/>
            <a:ext cx="398780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2369185"/>
            <a:ext cx="8268335" cy="1929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00700" y="3883660"/>
            <a:ext cx="437515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_03"/>
          <p:cNvPicPr>
            <a:picLocks noChangeAspect="1"/>
          </p:cNvPicPr>
          <p:nvPr/>
        </p:nvPicPr>
        <p:blipFill>
          <a:blip r:embed="rId1"/>
          <a:srcRect r="12828" b="67625"/>
          <a:stretch>
            <a:fillRect/>
          </a:stretch>
        </p:blipFill>
        <p:spPr>
          <a:xfrm>
            <a:off x="1562735" y="2287270"/>
            <a:ext cx="8703310" cy="5187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26000" y="3429000"/>
            <a:ext cx="2540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48(cm)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1744345"/>
            <a:ext cx="8340090" cy="26428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6000" y="3659505"/>
            <a:ext cx="41897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484(cm)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2025-01-25T14:29:19Z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45239ACA2ADF41D7B63A9DAE422283A7_13</vt:lpwstr>
  </property>
</Properties>
</file>