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1" r:id="rId3"/>
    <p:sldId id="272" r:id="rId4"/>
    <p:sldId id="273" r:id="rId5"/>
    <p:sldId id="274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3-1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2010" y="1814830"/>
            <a:ext cx="7968615" cy="33985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28060" y="3528060"/>
            <a:ext cx="846455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0.015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18760" y="3528060"/>
            <a:ext cx="8191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90180" y="3528060"/>
            <a:ext cx="5378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903335" y="3528060"/>
            <a:ext cx="50927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75225" y="3832860"/>
            <a:ext cx="711835" cy="3784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mL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906385" y="3832860"/>
            <a:ext cx="643255" cy="3124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m³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331960" y="4144645"/>
            <a:ext cx="607060" cy="4095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280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14470" y="4814570"/>
            <a:ext cx="47498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3" grpId="0"/>
      <p:bldP spid="13" grpId="1"/>
      <p:bldP spid="14" grpId="0"/>
      <p:bldP spid="14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-14_01"/>
          <p:cNvPicPr>
            <a:picLocks noChangeAspect="1"/>
          </p:cNvPicPr>
          <p:nvPr/>
        </p:nvPicPr>
        <p:blipFill>
          <a:blip r:embed="rId1"/>
          <a:srcRect r="-817" b="40603"/>
          <a:stretch>
            <a:fillRect/>
          </a:stretch>
        </p:blipFill>
        <p:spPr>
          <a:xfrm>
            <a:off x="1811020" y="2329815"/>
            <a:ext cx="8569960" cy="8204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370070" y="3630295"/>
            <a:ext cx="34804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(3.3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3.2)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0.15(dm³)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-14_02"/>
          <p:cNvPicPr>
            <a:picLocks noChangeAspect="1"/>
          </p:cNvPicPr>
          <p:nvPr/>
        </p:nvPicPr>
        <p:blipFill>
          <a:blip r:embed="rId1"/>
          <a:srcRect r="725" b="15323"/>
          <a:stretch>
            <a:fillRect/>
          </a:stretch>
        </p:blipFill>
        <p:spPr>
          <a:xfrm>
            <a:off x="2039620" y="1854200"/>
            <a:ext cx="7959090" cy="32848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349500" y="2571115"/>
            <a:ext cx="418909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(32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(16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660(dm³)</a:t>
            </a:r>
            <a:r>
              <a:rPr lang="en-US" altLang="zh-CN" sz="16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 </a:t>
            </a:r>
            <a:endParaRPr lang="en-US" altLang="zh-CN" sz="1600">
              <a:solidFill>
                <a:srgbClr val="00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25700" y="5205095"/>
            <a:ext cx="346138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7.3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33.5(cm³)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-1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2020" y="1519555"/>
            <a:ext cx="7581265" cy="31388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444750" y="4084320"/>
            <a:ext cx="348234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(10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12)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15(cm)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</Words>
  <Application>WPS 演示</Application>
  <PresentationFormat>宽屏</PresentationFormat>
  <Paragraphs>26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Times New Roman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170</cp:revision>
  <dcterms:created xsi:type="dcterms:W3CDTF">2019-06-19T02:08:00Z</dcterms:created>
  <dcterms:modified xsi:type="dcterms:W3CDTF">2025-02-01T17:51:52Z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FDB7A0B59BCB4E318A76E600CE88256A_13</vt:lpwstr>
  </property>
</Properties>
</file>