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201"/>
          <a:stretch>
            <a:fillRect/>
          </a:stretch>
        </p:blipFill>
        <p:spPr>
          <a:xfrm>
            <a:off x="0" y="664845"/>
            <a:ext cx="6096635" cy="5707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437" t="4706" r="3781"/>
          <a:stretch>
            <a:fillRect/>
          </a:stretch>
        </p:blipFill>
        <p:spPr>
          <a:xfrm>
            <a:off x="5923915" y="1981835"/>
            <a:ext cx="6267450" cy="32937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88685" y="4624070"/>
            <a:ext cx="6247765" cy="791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我喜欢这个题目。文章第④自然段和⑨自然段的描写，呼应了《剪春秋》这个题目。同时，“剪春秋”既指老李的剪纸艺术，又象征时间的流转与岁月的积淀，展现了剪纸艺术的悠久历史和深厚底蕴。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3915" y="3782060"/>
            <a:ext cx="6267450" cy="7181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这三个句子都对老李的眼神进行了描写，不仅与文末交待老李是一位盲人相照应，还表现了他剪纸时的镇定与从容，从侧面表现了他技艺的高超。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32695" y="2799080"/>
            <a:ext cx="1897380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剪了一个又一个春秋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06485" y="2301875"/>
            <a:ext cx="1473835" cy="3060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上了热搜榜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14565" y="2799080"/>
            <a:ext cx="659130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惊讶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59885" y="3938905"/>
            <a:ext cx="1828800" cy="7461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这句话运用拟人的修辞手法，</a:t>
            </a:r>
            <a:r>
              <a:rPr lang="en-US" altLang="zh-CN" sz="1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表现了这幅</a:t>
            </a:r>
            <a:r>
              <a:rPr lang="en-US" altLang="zh-CN" sz="1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莺啼树梢</a:t>
            </a:r>
            <a:r>
              <a:rPr lang="en-US" altLang="zh-CN" sz="1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的作品剪得栩栩如生，充满生机。</a:t>
            </a:r>
            <a:endParaRPr lang="zh-CN" altLang="en-US" sz="1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12" grpId="0"/>
      <p:bldP spid="12" grpId="1"/>
      <p:bldP spid="8" grpId="0"/>
      <p:bldP spid="8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Application>WPS 演示</Application>
  <PresentationFormat>宽屏</PresentationFormat>
  <Paragraphs>12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2025-02-18T16:26:31Z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