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6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2455" y="1153795"/>
            <a:ext cx="8586470" cy="39585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81980" y="3684905"/>
            <a:ext cx="963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152.4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39330" y="3685540"/>
            <a:ext cx="963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1.524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00465" y="3703955"/>
            <a:ext cx="963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0.1524 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82390" y="4149090"/>
            <a:ext cx="963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1419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1000" y="4157980"/>
            <a:ext cx="963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141.9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90105" y="4154805"/>
            <a:ext cx="963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1.419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26510" y="4637405"/>
            <a:ext cx="963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1196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29500" y="4326255"/>
            <a:ext cx="946150" cy="601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1.196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40800" y="4323080"/>
            <a:ext cx="946150" cy="601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0.1196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355" y="1602105"/>
            <a:ext cx="9411970" cy="342963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1851660" y="4150995"/>
            <a:ext cx="4530725" cy="601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0.9×(1000÷100)=9(cm)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0880" y="1313815"/>
            <a:ext cx="8146415" cy="443801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2278380" y="4248785"/>
            <a:ext cx="5875655" cy="1686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4.2×10000=42000(cm)  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1.6×10000=16000(cm)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42000cm=420m  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16000cm=160m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420×160=67200(m²)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</Words>
  <Application>WPS 演示</Application>
  <PresentationFormat>宽屏</PresentationFormat>
  <Paragraphs>24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180</cp:revision>
  <dcterms:created xsi:type="dcterms:W3CDTF">2019-06-19T02:08:00Z</dcterms:created>
  <dcterms:modified xsi:type="dcterms:W3CDTF">2025-02-14T06:40:19Z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