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sldIdLst>
    <p:sldId id="271" r:id="rId3"/>
    <p:sldId id="281" r:id="rId4"/>
  </p:sldIdLst>
  <p:sldSz cx="12192000" cy="6858000"/>
  <p:notesSz cx="6858000" cy="9144000"/>
  <p:custDataLst>
    <p:tags r:id="rId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9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60"/>
        <p:guide pos="3911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gs" Target="tags/tag63.xml"/><Relationship Id="rId8" Type="http://schemas.openxmlformats.org/officeDocument/2006/relationships/tableStyles" Target="tableStyles.xml"/><Relationship Id="rId7" Type="http://schemas.openxmlformats.org/officeDocument/2006/relationships/viewProps" Target="viewProps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132730" y="3648636"/>
            <a:ext cx="2723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二千六百零七万五千零四</a:t>
            </a:r>
            <a:endParaRPr lang="zh-CN" altLang="en-US" dirty="0"/>
          </a:p>
        </p:txBody>
      </p:sp>
      <p:pic>
        <p:nvPicPr>
          <p:cNvPr id="2" name="图片 1" descr="4-3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10155" y="1280160"/>
            <a:ext cx="7049770" cy="46221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132730" y="3648636"/>
            <a:ext cx="2723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二千六百零七万五千零四</a:t>
            </a:r>
            <a:endParaRPr lang="zh-CN" altLang="en-US" dirty="0"/>
          </a:p>
        </p:txBody>
      </p:sp>
      <p:pic>
        <p:nvPicPr>
          <p:cNvPr id="3" name="图片 2" descr="4-3_01"/>
          <p:cNvPicPr>
            <a:picLocks noChangeAspect="1"/>
          </p:cNvPicPr>
          <p:nvPr/>
        </p:nvPicPr>
        <p:blipFill>
          <a:blip r:embed="rId1"/>
          <a:srcRect l="10710"/>
          <a:stretch>
            <a:fillRect/>
          </a:stretch>
        </p:blipFill>
        <p:spPr>
          <a:xfrm>
            <a:off x="2680335" y="1339215"/>
            <a:ext cx="6628130" cy="484759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778885" y="3957320"/>
            <a:ext cx="1205230" cy="45974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偷吃猫鱼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339330" y="3429000"/>
            <a:ext cx="2540000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在客人床里偷吃大鱼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592695" y="3957320"/>
            <a:ext cx="1287145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偷吃蛋糕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272790" y="5438775"/>
            <a:ext cx="5951855" cy="70675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我仿佛看到了五只猫趴在床上，正争先恐后地将鱼叼到嘴里，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 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边吃边发出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“呜呜”的叫声。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653655" y="4417060"/>
            <a:ext cx="354965" cy="39497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B</a:t>
            </a:r>
            <a:endParaRPr lang="en-US" altLang="zh-CN" sz="2000">
              <a:solidFill>
                <a:srgbClr val="FF0000"/>
              </a:solidFill>
              <a:latin typeface="Times New Roman" panose="02020603050405020304"/>
              <a:ea typeface="Times New Roman" panose="020206030504050203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5" grpId="0"/>
      <p:bldP spid="5" grpId="1"/>
      <p:bldP spid="6" grpId="0"/>
      <p:bldP spid="6" grpId="1"/>
      <p:bldP spid="8" grpId="0"/>
      <p:bldP spid="8" grpId="1"/>
      <p:bldP spid="7" grpId="0"/>
      <p:bldP spid="7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YjFiYjY5OWFmMDE4YjU1YzI1N2JmOGY2NDIxYTYzYWM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81</Words>
  <Application>WPS 演示</Application>
  <PresentationFormat>宽屏</PresentationFormat>
  <Paragraphs>14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14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Times New Roman</vt:lpstr>
      <vt:lpstr>黑体</vt:lpstr>
      <vt:lpstr>Arial</vt:lpstr>
      <vt:lpstr>Times New Roman</vt:lpstr>
      <vt:lpstr>WPS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小辣椒很努力✔</cp:lastModifiedBy>
  <cp:revision>174</cp:revision>
  <dcterms:created xsi:type="dcterms:W3CDTF">2019-06-19T02:08:00Z</dcterms:created>
  <dcterms:modified xsi:type="dcterms:W3CDTF">2025-02-07T10:24:53Z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84E2CB8254A741D98355A50C46243868_13</vt:lpwstr>
  </property>
</Properties>
</file>