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9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847090"/>
            <a:ext cx="10104120" cy="4980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435" y="1019810"/>
            <a:ext cx="10057765" cy="5229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63528" y="46170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木棉花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60280" y="4617085"/>
            <a:ext cx="1653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外形和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8650" y="5015865"/>
            <a:ext cx="12503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惊喜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1128" y="50158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花色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61500" y="5414645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926465"/>
            <a:ext cx="10173335" cy="5129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53210" y="1313815"/>
            <a:ext cx="92189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它是安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静的，默默无闻地积蓄着力量。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62313" y="30302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稀稀拉拉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2630" y="3881120"/>
            <a:ext cx="70370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脚踏实地，不追求个性张扬，默默无闻，透着傲然正气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10668" y="30302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硕大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9650" y="5072380"/>
            <a:ext cx="10173335" cy="4470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我的老师们就是像木棉这样的人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,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他们默默奉献，在平凡的岗位教书育人，发光发热。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9" grpId="0"/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WPS 演示</Application>
  <PresentationFormat>宽屏</PresentationFormat>
  <Paragraphs>20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2024-08-22T03:20:18Z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