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2" r:id="rId3"/>
    <p:sldId id="273" r:id="rId4"/>
    <p:sldId id="274" r:id="rId5"/>
    <p:sldId id="27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8330" y="760730"/>
            <a:ext cx="8656320" cy="46367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05150" y="4458970"/>
            <a:ext cx="569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2975" y="4458970"/>
            <a:ext cx="426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07740" y="4919345"/>
            <a:ext cx="569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7795" y="4909820"/>
            <a:ext cx="569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3565" y="4919345"/>
            <a:ext cx="426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53835" y="4458970"/>
            <a:ext cx="502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86090" y="4468495"/>
            <a:ext cx="635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51015" y="491934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90435" y="4918075"/>
            <a:ext cx="569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60005" y="4919345"/>
            <a:ext cx="5016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960755"/>
            <a:ext cx="8815705" cy="32213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451350" y="161480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0930" y="161480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9405" y="162242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67400" y="162242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19900" y="163004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8375" y="1630045"/>
            <a:ext cx="52133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83195" y="1629410"/>
            <a:ext cx="52133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69350" y="1621790"/>
            <a:ext cx="52133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47005" y="209105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53655" y="2086610"/>
            <a:ext cx="52133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10400" y="3014345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19445" y="342900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39285" y="379476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1915" y="1175385"/>
            <a:ext cx="9299575" cy="17792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06470" y="174434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7805" y="173672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55565" y="173672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29985" y="173672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06385" y="174434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62645" y="173672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4650" y="2265680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1440" y="852170"/>
            <a:ext cx="8993505" cy="29711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13150" y="1538605"/>
            <a:ext cx="521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62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2025-02-25T03:57:38Z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