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2215"/>
            <a:ext cx="10968990" cy="371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3565" y="815975"/>
            <a:ext cx="8192135" cy="5764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28410" y="6036310"/>
            <a:ext cx="3206115" cy="348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他对书充满挚爱和珍惜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2260" y="5394325"/>
            <a:ext cx="1846580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编图书目录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4760" y="5394325"/>
            <a:ext cx="1590040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按顺序排列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2450" y="4085590"/>
            <a:ext cx="126555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用心积攒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6080" y="4085590"/>
            <a:ext cx="126555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小心保存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64220" y="5394325"/>
            <a:ext cx="1682115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擦亮新书封皮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36955"/>
            <a:ext cx="10981690" cy="4877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47050" y="1057275"/>
            <a:ext cx="1278890" cy="4330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295" y="2904490"/>
            <a:ext cx="10662285" cy="1031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因为从“小心翼翼”“轻轻抖动”等动作可以看出斯塔笛对待书的态度十分谨慎，丝毫不敢疏忽，体现出他对图书的热爱，也正是他翻书时体现出的热爱图书的精神令人着迷。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660" y="4535805"/>
            <a:ext cx="10663555" cy="1288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他仔细地盯着书中的内容，细细地品读着，有时开心地笑着；有时眉头紧蹙，好像要哭的样子；有时又深深叹气，令人捉摸不透。他好像已经与书中的世界融为了一体，书中的每一 件事、每一句话都牵动着他的喜怒哀乐，使他沉溺其中。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WPS 演示</Application>
  <PresentationFormat>宽屏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2024-08-26T09:08:08Z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