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2" r:id="rId3"/>
    <p:sldId id="273" r:id="rId4"/>
    <p:sldId id="274" r:id="rId5"/>
    <p:sldId id="275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0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2080" y="892175"/>
            <a:ext cx="9387840" cy="41770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21050" y="4152265"/>
            <a:ext cx="11982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十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36440" y="4531995"/>
            <a:ext cx="11982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36205" y="4152265"/>
            <a:ext cx="11982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02905" y="4522470"/>
            <a:ext cx="11982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2705" y="1265555"/>
            <a:ext cx="9545955" cy="415734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9210675" y="3049270"/>
            <a:ext cx="11982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38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8952230" y="4937125"/>
            <a:ext cx="11982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七十九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9519920" y="4045585"/>
            <a:ext cx="11982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画图</a:t>
            </a:r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280" y="2393950"/>
            <a:ext cx="9782175" cy="239395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970655" y="3229610"/>
            <a:ext cx="11982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33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948930" y="3229610"/>
            <a:ext cx="11982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28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305300" y="4159885"/>
            <a:ext cx="11982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26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8168640" y="4170680"/>
            <a:ext cx="11982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82</a:t>
            </a:r>
            <a:endParaRPr lang="en-US" altLang="zh-CN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课堂小作业-数学一年级下册B-主书_3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0" y="1910080"/>
            <a:ext cx="9717405" cy="288607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699250" y="2754630"/>
            <a:ext cx="11982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略</a:t>
            </a:r>
            <a:endParaRPr lang="zh-CN" altLang="en-US" sz="2000">
              <a:solidFill>
                <a:srgbClr val="FF0000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U5Nzc1YjJiZDhkNmFlYjYzYTBkYzJmNjRkNWYwZWM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</Words>
  <Application>WPS 演示</Application>
  <PresentationFormat>宽屏</PresentationFormat>
  <Paragraphs>24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175</cp:revision>
  <dcterms:created xsi:type="dcterms:W3CDTF">2019-06-19T02:08:00Z</dcterms:created>
  <dcterms:modified xsi:type="dcterms:W3CDTF">2025-02-27T08:05:43Z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0019029A081447F9893CFB988F94F4D5_13</vt:lpwstr>
  </property>
</Properties>
</file>