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83" r:id="rId3"/>
    <p:sldId id="284" r:id="rId4"/>
    <p:sldId id="285" r:id="rId5"/>
    <p:sldId id="286" r:id="rId6"/>
    <p:sldId id="287" r:id="rId7"/>
    <p:sldId id="288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5" userDrawn="1">
          <p15:clr>
            <a:srgbClr val="A4A3A4"/>
          </p15:clr>
        </p15:guide>
        <p15:guide id="2" pos="380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35"/>
        <p:guide pos="3805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-5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3195" y="2045970"/>
            <a:ext cx="6608445" cy="262191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 flipH="1">
            <a:off x="4147820" y="36918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800" b="1">
                <a:solidFill>
                  <a:srgbClr val="F0127D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\</a:t>
            </a:r>
            <a:endParaRPr lang="en-US" altLang="zh-CN" sz="2800" b="1">
              <a:solidFill>
                <a:srgbClr val="F0127D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5553075" y="367030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800" b="1">
                <a:solidFill>
                  <a:srgbClr val="F0127D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\</a:t>
            </a:r>
            <a:endParaRPr lang="en-US" altLang="zh-CN" sz="2800" b="1">
              <a:solidFill>
                <a:srgbClr val="F0127D"/>
              </a:solidFill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7484110" y="371348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800" b="1">
                <a:solidFill>
                  <a:srgbClr val="F0127D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\</a:t>
            </a:r>
            <a:endParaRPr lang="en-US" altLang="zh-CN" sz="2800">
              <a:solidFill>
                <a:srgbClr val="F0127D"/>
              </a:solidFill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3481705" y="408876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800" b="1">
                <a:solidFill>
                  <a:srgbClr val="F0127D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\</a:t>
            </a:r>
            <a:endParaRPr lang="en-US" altLang="zh-CN" sz="2800">
              <a:solidFill>
                <a:srgbClr val="F0127D"/>
              </a:solidFill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5614035" y="40779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800" b="1">
                <a:solidFill>
                  <a:srgbClr val="F0127D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\</a:t>
            </a:r>
            <a:endParaRPr lang="en-US" altLang="zh-CN" sz="2800">
              <a:solidFill>
                <a:srgbClr val="F0127D"/>
              </a:solidFill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8083550" y="408876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800" b="1">
                <a:solidFill>
                  <a:srgbClr val="F0127D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\</a:t>
            </a:r>
            <a:endParaRPr lang="en-US" altLang="zh-CN" sz="2800">
              <a:solidFill>
                <a:srgbClr val="F0127D"/>
              </a:solidFill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-5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25115" y="1727200"/>
            <a:ext cx="6409690" cy="338201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 flipH="1">
            <a:off x="5146040" y="2412365"/>
            <a:ext cx="244475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万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里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无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云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2964815" y="334518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公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园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4063365" y="333248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植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树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2936240" y="434340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格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外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3585845" y="4354195"/>
            <a:ext cx="304673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引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人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注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目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  <p:bldP spid="4" grpId="0"/>
      <p:bldP spid="4" grpId="1"/>
      <p:bldP spid="5" grpId="0"/>
      <p:bldP spid="5" grpId="1"/>
      <p:bldP spid="7" grpId="0"/>
      <p:bldP spid="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-5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2890" y="2399030"/>
            <a:ext cx="6475730" cy="19837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3417570" y="335724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注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4281805" y="33464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注意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5770245" y="33464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休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6680200" y="333565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休息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3395980" y="380873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息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4294505" y="381825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气息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5785485" y="37858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植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 flipH="1">
            <a:off x="6658610" y="380746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植树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-5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12745" y="2221865"/>
            <a:ext cx="6343650" cy="24466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3670300" y="3025140"/>
            <a:ext cx="148907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金光闪闪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5403850" y="3023870"/>
            <a:ext cx="144208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得意扬扬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7106920" y="3046730"/>
            <a:ext cx="146113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可怜巴巴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3943350" y="397764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红彤彤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5144770" y="3966845"/>
            <a:ext cx="193929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金灿灿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7349490" y="396938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白花花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-5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8755" y="1974215"/>
            <a:ext cx="6703695" cy="288798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4514850" y="416433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⑤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5581650" y="343281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④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6722110" y="417830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7783195" y="34251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  <p:bldP spid="6" grpId="0"/>
      <p:bldP spid="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-5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50185" y="831215"/>
            <a:ext cx="6593205" cy="559117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5260340" y="312293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3822700" y="386905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6435090" y="373570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3537585" y="414210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6983730" y="407606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5965825" y="448183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7452995" y="468884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3382010" y="483171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7080250" y="54444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 flipH="1">
            <a:off x="4399915" y="571881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 flipH="1">
            <a:off x="6693535" y="584073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110</Words>
  <Application>WPS 演示</Application>
  <PresentationFormat>宽屏</PresentationFormat>
  <Paragraphs>80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176</cp:revision>
  <dcterms:created xsi:type="dcterms:W3CDTF">2019-06-19T02:08:00Z</dcterms:created>
  <dcterms:modified xsi:type="dcterms:W3CDTF">2025-02-11T01:48:12Z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0FCA3C43A9714B9C8A95DFB98389D6CB_13</vt:lpwstr>
  </property>
</Properties>
</file>