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6" r:id="rId4"/>
    <p:sldId id="287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5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744085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338695" y="3413760"/>
            <a:ext cx="2366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70755" y="3470910"/>
            <a:ext cx="26498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3420" y="330708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64155" y="384302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45560" y="4010660"/>
            <a:ext cx="11512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52185" y="4163060"/>
            <a:ext cx="150177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54060" y="4165600"/>
            <a:ext cx="15163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28610" y="4866005"/>
            <a:ext cx="66103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01695" y="5214620"/>
            <a:ext cx="152844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2" name="图片 1" descr="3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2790" y="1245870"/>
            <a:ext cx="8386445" cy="39693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366645" y="3539490"/>
            <a:ext cx="10350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=727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39665" y="3513455"/>
            <a:ext cx="10350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=2000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41335" y="3542030"/>
            <a:ext cx="10350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=986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2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7" grpId="0"/>
      <p:bldP spid="7" grpId="1"/>
      <p:bldP spid="8" grpId="0"/>
      <p:bldP spid="8" grpId="1"/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0675" y="1701165"/>
            <a:ext cx="9318625" cy="27927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32000" y="2369185"/>
            <a:ext cx="4064000" cy="36830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37+86+113+54=290(元)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1020" y="1777365"/>
            <a:ext cx="8847455" cy="29127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57095" y="2858770"/>
            <a:ext cx="4064000" cy="3683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485+15+50=550(元)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165" y="1576705"/>
            <a:ext cx="9608185" cy="338518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879600" y="3371850"/>
            <a:ext cx="4964430" cy="9220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=(29999+1)+(2999+1)+(299+1)+(29+1)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=30000+3000+300+30 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=33330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6836410" y="3371850"/>
            <a:ext cx="3479165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=19999+1998+197+1+2+3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=(19999+1)+(1998+2)+(197+3)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=20000+2000+200 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=22200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U5Nzc1YjJiZDhkNmFlYjYzYTBkYzJmNjRkNWYwZ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lang="zh-CN" altLang="en-US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</Words>
  <Application>WPS 演示</Application>
  <PresentationFormat>宽屏</PresentationFormat>
  <Paragraphs>19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178</cp:revision>
  <dcterms:created xsi:type="dcterms:W3CDTF">2019-06-19T02:08:00Z</dcterms:created>
  <dcterms:modified xsi:type="dcterms:W3CDTF">2025-02-13T08:27:18Z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43CBB0B2782641DF9655A0050D5590D9_13</vt:lpwstr>
  </property>
</Properties>
</file>