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83" r:id="rId3"/>
    <p:sldId id="284" r:id="rId4"/>
    <p:sldId id="285" r:id="rId5"/>
    <p:sldId id="286" r:id="rId6"/>
    <p:sldId id="287" r:id="rId7"/>
    <p:sldId id="288" r:id="rId8"/>
    <p:sldId id="289" r:id="rId9"/>
    <p:sldId id="290" r:id="rId10"/>
    <p:sldId id="291" r:id="rId11"/>
    <p:sldId id="292" r:id="rId12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1" userDrawn="1">
          <p15:clr>
            <a:srgbClr val="A4A3A4"/>
          </p15:clr>
        </p15:guide>
        <p15:guide id="2" pos="37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21"/>
        <p:guide pos="379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63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2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2_00"/>
          <p:cNvPicPr>
            <a:picLocks noChangeAspect="1"/>
          </p:cNvPicPr>
          <p:nvPr/>
        </p:nvPicPr>
        <p:blipFill>
          <a:blip r:embed="rId1"/>
          <a:srcRect t="6546"/>
          <a:stretch>
            <a:fillRect/>
          </a:stretch>
        </p:blipFill>
        <p:spPr>
          <a:xfrm>
            <a:off x="3736975" y="734695"/>
            <a:ext cx="4717415" cy="5882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2-2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9850" y="1445895"/>
            <a:ext cx="6884035" cy="435038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521710" y="220154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4 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11830" y="262191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7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50130" y="2598420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13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48000" y="388429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13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88360" y="3895090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-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28720" y="3895090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7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67200" y="388429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6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78500" y="483806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9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07205" y="5342890"/>
            <a:ext cx="38493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打乒乓球的比踢毽子的少几人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5700" y="1506220"/>
            <a:ext cx="7373620" cy="393319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287520" y="392620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7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85210" y="445452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10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99255" y="4470400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8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26000" y="4465320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85210" y="499300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5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10050" y="4982210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25365" y="4993640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7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65440" y="3915410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39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52970" y="444182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901305" y="4452620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5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506460" y="4443730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9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263765" y="496506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30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80350" y="4975860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9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494395" y="496506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39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6" grpId="0"/>
      <p:bldP spid="1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3170" y="2484755"/>
            <a:ext cx="7197725" cy="215074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423285" y="2907030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12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83125" y="2907030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13 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89320" y="2907030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6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71080" y="291782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6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61730" y="289623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9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42030" y="3327400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18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94250" y="333819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15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76010" y="3327400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52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68565" y="333819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54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910320" y="331660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58 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488055" y="375856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39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23790" y="375856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50 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63310" y="3747770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49 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316470" y="3749040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5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773795" y="374840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48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597275" y="4175760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33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760595" y="418274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87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053455" y="4171950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29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521575" y="4193540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68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931910" y="4182110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54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3" grpId="0"/>
      <p:bldP spid="2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5410" y="2577465"/>
            <a:ext cx="7208520" cy="173736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841115" y="2965450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89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65750" y="297624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68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09130" y="2987040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77 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11235" y="2985770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63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2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0165" y="1704975"/>
            <a:ext cx="6846570" cy="355663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4112895" y="243268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2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6440" y="2433320"/>
            <a:ext cx="7936230" cy="177165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4949190" y="3173730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③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2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3015" y="2374900"/>
            <a:ext cx="7148195" cy="210756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2675890" y="4632960"/>
            <a:ext cx="31902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11-8=3(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根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2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3810" y="2458720"/>
            <a:ext cx="7094220" cy="210439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420745" y="4563110"/>
            <a:ext cx="26314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35+14=49(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盆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2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2380" y="2498725"/>
            <a:ext cx="7181850" cy="182626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683635" y="4493895"/>
            <a:ext cx="23571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89-15=74(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元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)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</Words>
  <Application>WPS 演示</Application>
  <PresentationFormat>宽屏</PresentationFormat>
  <Paragraphs>104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178</cp:revision>
  <dcterms:created xsi:type="dcterms:W3CDTF">2019-06-19T02:08:00Z</dcterms:created>
  <dcterms:modified xsi:type="dcterms:W3CDTF">2025-02-27T07:08:24Z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D399C554DE5D406DAE12F101A3807148_13</vt:lpwstr>
  </property>
</Properties>
</file>