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9" r:id="rId3"/>
    <p:sldId id="314" r:id="rId4"/>
    <p:sldId id="313" r:id="rId5"/>
    <p:sldId id="312" r:id="rId6"/>
    <p:sldId id="31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8"/>
        <p:guide pos="38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0" y="1157605"/>
            <a:ext cx="6496685" cy="5050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18635" y="2194560"/>
            <a:ext cx="32639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7815" y="2194560"/>
            <a:ext cx="33718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5370" y="2173605"/>
            <a:ext cx="32639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74710" y="2194560"/>
            <a:ext cx="32702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5040" y="2606675"/>
            <a:ext cx="46990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91935" y="2606675"/>
            <a:ext cx="49085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6400" y="3490595"/>
            <a:ext cx="32639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60950" y="4313555"/>
            <a:ext cx="31686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30650" y="5177790"/>
            <a:ext cx="38798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72530" y="5177790"/>
            <a:ext cx="40894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8_01"/>
          <p:cNvPicPr>
            <a:picLocks noChangeAspect="1"/>
          </p:cNvPicPr>
          <p:nvPr/>
        </p:nvPicPr>
        <p:blipFill>
          <a:blip r:embed="rId1"/>
          <a:srcRect r="1753" b="19648"/>
          <a:stretch>
            <a:fillRect/>
          </a:stretch>
        </p:blipFill>
        <p:spPr>
          <a:xfrm>
            <a:off x="2651125" y="1430655"/>
            <a:ext cx="6410325" cy="37833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33420" y="3579495"/>
            <a:ext cx="298196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 ······3(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可可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3420" y="5308600"/>
            <a:ext cx="28625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······ 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壮壮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0025" y="1696085"/>
            <a:ext cx="6711950" cy="3808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88075" y="2599690"/>
            <a:ext cx="2992755" cy="7677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······ 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8075" y="3856990"/>
            <a:ext cx="269303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······4(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32275" y="4663440"/>
            <a:ext cx="344170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8315" y="4632960"/>
            <a:ext cx="33528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8-1_01"/>
          <p:cNvPicPr>
            <a:picLocks noChangeAspect="1"/>
          </p:cNvPicPr>
          <p:nvPr/>
        </p:nvPicPr>
        <p:blipFill>
          <a:blip r:embed="rId1"/>
          <a:srcRect l="1507" r="2350" b="22363"/>
          <a:stretch>
            <a:fillRect/>
          </a:stretch>
        </p:blipFill>
        <p:spPr>
          <a:xfrm>
            <a:off x="2774950" y="1779905"/>
            <a:ext cx="6521450" cy="27197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05885" y="4362132"/>
            <a:ext cx="5080000" cy="1553210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)······1(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)······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)······2(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瓶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，最多能做成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个促销大礼包。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8-1_02"/>
          <p:cNvPicPr>
            <a:picLocks noChangeAspect="1"/>
          </p:cNvPicPr>
          <p:nvPr/>
        </p:nvPicPr>
        <p:blipFill>
          <a:blip r:embed="rId1"/>
          <a:srcRect r="198" b="31023"/>
          <a:stretch>
            <a:fillRect/>
          </a:stretch>
        </p:blipFill>
        <p:spPr>
          <a:xfrm>
            <a:off x="2472690" y="2217420"/>
            <a:ext cx="6901180" cy="20027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61510" y="4220210"/>
            <a:ext cx="2642235" cy="104013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)······3(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面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面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1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面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WPS 演示</Application>
  <PresentationFormat>宽屏</PresentationFormat>
  <Paragraphs>45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2025-02-17T08:09:54Z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5EF397A7001E4C1FA9879C734A9AFBF9_13</vt:lpwstr>
  </property>
</Properties>
</file>