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8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8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095" y="977900"/>
            <a:ext cx="7369810" cy="516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8-6_01"/>
          <p:cNvPicPr>
            <a:picLocks noChangeAspect="1"/>
          </p:cNvPicPr>
          <p:nvPr/>
        </p:nvPicPr>
        <p:blipFill>
          <a:blip r:embed="rId1"/>
          <a:srcRect l="15173" r="5695"/>
          <a:stretch>
            <a:fillRect/>
          </a:stretch>
        </p:blipFill>
        <p:spPr>
          <a:xfrm>
            <a:off x="2647315" y="1311910"/>
            <a:ext cx="6591935" cy="45789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11930" y="1312227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小人鱼没有听巫婆的话杀王子，而是自己纵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95600" y="1629410"/>
            <a:ext cx="3322320" cy="3860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身跳到海里，最终化为泡沫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05200" y="2985770"/>
            <a:ext cx="759460" cy="3384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05200" y="3324225"/>
            <a:ext cx="7308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51145" y="2985770"/>
            <a:ext cx="15049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犹豫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矛盾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92010" y="3324225"/>
            <a:ext cx="20472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放弃自己的生命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67070" y="3838575"/>
            <a:ext cx="122555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纯洁善良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95600" y="4865370"/>
            <a:ext cx="6266180" cy="8064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只要王子能够幸福地生活，我甘愿化为泡沫。亲爱的王子，永别了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!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美丽的人间，永别了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!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WPS 演示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Constantia</vt:lpstr>
      <vt:lpstr>黑体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2025-02-08T15:35:02Z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A6A5E4E7D47E446DAAA4D5E949B397D9_13</vt:lpwstr>
  </property>
</Properties>
</file>