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53185"/>
            <a:ext cx="10974705" cy="3699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87975" y="3618865"/>
            <a:ext cx="1265555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教诲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0" y="4572635"/>
            <a:ext cx="1228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1"/>
          <p:cNvPicPr>
            <a:picLocks noChangeAspect="1"/>
          </p:cNvPicPr>
          <p:nvPr/>
        </p:nvPicPr>
        <p:blipFill>
          <a:blip r:embed="rId1"/>
          <a:srcRect r="9805"/>
          <a:stretch>
            <a:fillRect/>
          </a:stretch>
        </p:blipFill>
        <p:spPr>
          <a:xfrm>
            <a:off x="1024255" y="803910"/>
            <a:ext cx="9644380" cy="5445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7150" y="3994785"/>
            <a:ext cx="1275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4235" y="2637790"/>
            <a:ext cx="125603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00" y="1234440"/>
            <a:ext cx="1294765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882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1700" y="3429000"/>
            <a:ext cx="105676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心思和眼睛既然不专一，就只能随意地诵读，一定不能记住，即使记住了，也不能长久。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8730" y="2493010"/>
            <a:ext cx="78016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学习就像追赶什么似的，生怕赶不上，学到了还怕会丢失。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313815"/>
            <a:ext cx="10991215" cy="3370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46335" y="3632200"/>
            <a:ext cx="1405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怎么会不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8300" y="3632200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5713" y="22548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废寝忘食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8105" y="4105275"/>
            <a:ext cx="828040" cy="4330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96755" y="2254885"/>
            <a:ext cx="1350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5658" y="41052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到位呢？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6" grpId="0"/>
      <p:bldP spid="5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54760"/>
            <a:ext cx="10995660" cy="3380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7625" y="3229610"/>
            <a:ext cx="5542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心既到矣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眼口岂不到乎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6295" y="2745105"/>
            <a:ext cx="850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3460" y="2265045"/>
            <a:ext cx="1982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虚心使人进步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00403" y="17964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虚心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4025" y="3637915"/>
            <a:ext cx="4524375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读书有三到，不仅要眼到、口到，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5200" y="274510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0540" y="274510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口到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22620" y="2745105"/>
            <a:ext cx="13119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5110" y="4092575"/>
            <a:ext cx="1378585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更要心到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12" grpId="0"/>
      <p:bldP spid="11" grpId="0"/>
      <p:bldP spid="10" grpId="0"/>
      <p:bldP spid="5" grpId="0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205" y="734695"/>
            <a:ext cx="7680325" cy="5916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09155" y="3562350"/>
            <a:ext cx="1378585" cy="4406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不知疲倦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3340" y="3251200"/>
            <a:ext cx="126555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谦虚好学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49165" y="3561715"/>
            <a:ext cx="126555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不知满足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6090" y="3251835"/>
            <a:ext cx="1265555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不懂装懂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8600" y="2933700"/>
            <a:ext cx="13125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学习态度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9155" y="3930015"/>
            <a:ext cx="459740" cy="502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0320" y="5828030"/>
            <a:ext cx="5107940" cy="76835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①第一要有志，第二要有识，第三要有恒。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②温故而知新，可以为师矣。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6" grpId="0"/>
      <p:bldP spid="7" grpId="0"/>
      <p:bldP spid="5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775335"/>
            <a:ext cx="11035665" cy="4762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9503" y="49771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论语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WPS 演示</Application>
  <PresentationFormat>宽屏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2024-08-29T07:32:59Z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