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6" r:id="rId4"/>
    <p:sldId id="287" r:id="rId5"/>
    <p:sldId id="288" r:id="rId6"/>
    <p:sldId id="289" r:id="rId7"/>
    <p:sldId id="290" r:id="rId8"/>
    <p:sldId id="291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6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2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3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3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6230" y="842645"/>
            <a:ext cx="6480810" cy="55403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67475" y="2348865"/>
            <a:ext cx="744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24650" y="4084320"/>
            <a:ext cx="744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66915" y="5372735"/>
            <a:ext cx="744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1838960"/>
            <a:ext cx="8712835" cy="22733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805305" y="2738120"/>
            <a:ext cx="744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=100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194300" y="2738120"/>
            <a:ext cx="744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=304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7928610" y="2738120"/>
            <a:ext cx="744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=377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3545" y="1707515"/>
            <a:ext cx="9125585" cy="344297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469515" y="3509645"/>
            <a:ext cx="4016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653-132-308=213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433955" y="4495800"/>
            <a:ext cx="4016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247+653+132+308=1340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203825" y="1751965"/>
            <a:ext cx="4016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(答案不唯一)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365" y="1432560"/>
            <a:ext cx="8846185" cy="353631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589020" y="3632200"/>
            <a:ext cx="932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141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332095" y="2798445"/>
            <a:ext cx="932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148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8914765" y="4304665"/>
            <a:ext cx="932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7880" y="1633855"/>
            <a:ext cx="8558530" cy="371030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444750" y="3910330"/>
            <a:ext cx="4401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253+106-7-13=339(个)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195" y="1767840"/>
            <a:ext cx="9108440" cy="305181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746250" y="2880995"/>
            <a:ext cx="4401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158+150+150+142=600(kg)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685" y="1580515"/>
            <a:ext cx="9606280" cy="310578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746250" y="3150235"/>
            <a:ext cx="65697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原式=(100 - 98)+(99 - 97)+(96 - 94)+ (95-93)+…+(4-2)+(3-1)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=2×(100÷2)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=2×50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=100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746250" y="4279900"/>
            <a:ext cx="6569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解析：观察原式，100-98=2,99-97=2,96— 94=2, … ,4-2=2,3- 1=2,因此直接用2乘 2的个数计算，100个数中每2个数为一组，共 有100÷2=50(组),据此求解即可。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</Words>
  <Application>WPS 演示</Application>
  <PresentationFormat>宽屏</PresentationFormat>
  <Paragraphs>35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2025-02-13T08:48:18Z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