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7" r:id="rId3"/>
    <p:sldId id="289" r:id="rId4"/>
    <p:sldId id="290" r:id="rId5"/>
    <p:sldId id="288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6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2825" y="1009650"/>
            <a:ext cx="10160000" cy="355473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712210" y="307530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241425" y="379793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6487795" y="4173855"/>
            <a:ext cx="502920" cy="3314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490345"/>
            <a:ext cx="10257790" cy="23323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17745" y="2668270"/>
            <a:ext cx="1278255" cy="4159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期望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11775" y="2292350"/>
            <a:ext cx="1287780" cy="4102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观望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77300" y="3046730"/>
            <a:ext cx="1289050" cy="4362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企望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905" y="1313815"/>
            <a:ext cx="10711180" cy="25298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43685" y="2477135"/>
            <a:ext cx="9623425" cy="4171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虽然方志敏经手的款项总在数百万元，但是他一点一滴都用之于革命事业。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43685" y="3362960"/>
            <a:ext cx="71507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但我说出那几件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传世宝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来，会叫那些富翁们齿冷三天。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9205" y="1425575"/>
            <a:ext cx="9882505" cy="33356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29625" y="2579370"/>
            <a:ext cx="2329180" cy="11988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绝不会没有钱的，一定是藏在哪里，我是老出门的，骗不得我。</a:t>
            </a:r>
            <a:endParaRPr lang="zh-CN" altLang="en-US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03988" y="18992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不相信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30905" y="2659380"/>
            <a:ext cx="1983740" cy="101473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赶快将钱拿出来，不然就是一炸弹，把你炸死去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!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46675" y="3860165"/>
            <a:ext cx="3615055" cy="4254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我确实是一个铜板也没有。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6000" y="4285615"/>
            <a:ext cx="34359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清贫、临危不惧、意志坚定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3455" y="1490345"/>
            <a:ext cx="10245090" cy="25215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57960" y="2767330"/>
            <a:ext cx="9011285" cy="166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60000"/>
              </a:lnSpc>
            </a:pP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清贫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不光指物质条件的匮乏，更多的是指精神状态的清朗寡欲。现实生活中持守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清贫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的人有很多，黄大年就是其中一位。他始终保持这样的精神状态，以一种平和的心态面对生活中的种种诱惑，保持初心，朝着目标努力前行。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4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5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6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</Words>
  <Application>WPS 演示</Application>
  <PresentationFormat>宽屏</PresentationFormat>
  <Paragraphs>28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2025-02-18T13:44:54Z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