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44" r:id="rId3"/>
    <p:sldId id="345" r:id="rId4"/>
    <p:sldId id="346" r:id="rId5"/>
    <p:sldId id="347" r:id="rId6"/>
    <p:sldId id="348" r:id="rId7"/>
    <p:sldId id="349" r:id="rId8"/>
    <p:sldId id="350" r:id="rId9"/>
    <p:sldId id="351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1059180"/>
            <a:ext cx="9344660" cy="42608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8665845" y="355155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311910"/>
            <a:ext cx="10167620" cy="3705225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 flipH="1">
            <a:off x="2244725" y="2691130"/>
            <a:ext cx="1384935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老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师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 flipH="1">
            <a:off x="4280535" y="2691130"/>
            <a:ext cx="136652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车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站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 flipH="1">
            <a:off x="5771515" y="2691130"/>
            <a:ext cx="80010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坐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618855" y="2691130"/>
            <a:ext cx="80010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灯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9865995" y="2691130"/>
            <a:ext cx="80010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共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5"/>
            </p:custDataLst>
          </p:nvPr>
        </p:nvSpPr>
        <p:spPr>
          <a:xfrm flipH="1">
            <a:off x="5175885" y="4073525"/>
            <a:ext cx="80010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课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960" y="1270635"/>
            <a:ext cx="10292080" cy="30873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4089400" y="3705225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课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441700" y="3026410"/>
            <a:ext cx="77216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果</a:t>
            </a:r>
            <a:endParaRPr 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7855" y="1268730"/>
            <a:ext cx="10781665" cy="36588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 flipH="1">
            <a:off x="1870075" y="2837815"/>
            <a:ext cx="750570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要是明天不下雨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我们就去郊游。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1779905" y="4209415"/>
            <a:ext cx="4114165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我非常喜欢吃西瓜。</a:t>
            </a:r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3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58340" y="813435"/>
            <a:ext cx="8676005" cy="54844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 flipH="1">
            <a:off x="5415915" y="420306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722620" y="475107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321425" y="527812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6258560" y="580898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65" y="1727835"/>
            <a:ext cx="11203305" cy="14281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4037330" y="1727835"/>
            <a:ext cx="780415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027670" y="1727835"/>
            <a:ext cx="1242695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二十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3415030" y="2440305"/>
            <a:ext cx="787654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元元，你早起床一分钟就不会迟到了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3080" y="1420495"/>
            <a:ext cx="10459085" cy="3175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620125" y="2081530"/>
            <a:ext cx="782320" cy="4305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412365" y="2727325"/>
            <a:ext cx="2983230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不会忘记带作业本了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249295" y="2000250"/>
            <a:ext cx="3654425" cy="4400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完成作业后把书包收拾好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1632585" y="3968750"/>
            <a:ext cx="6080760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因为粗心被妈妈批评了，我非常后悔。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3" grpId="0"/>
      <p:bldP spid="3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2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860" y="1132840"/>
            <a:ext cx="10335895" cy="40995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354320" y="2068195"/>
            <a:ext cx="628650" cy="5911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276340" y="3621405"/>
            <a:ext cx="1649095" cy="4870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跳绳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100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个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55.4,&quot;left&quot;:176.75,&quot;top&quot;:211.9,&quot;width&quot;:340.7}"/>
</p:tagLst>
</file>

<file path=ppt/tags/tag64.xml><?xml version="1.0" encoding="utf-8"?>
<p:tagLst xmlns:p="http://schemas.openxmlformats.org/presentationml/2006/main">
  <p:tag name="KSO_WM_DIAGRAM_VIRTUALLY_FRAME" val="{&quot;height&quot;:155.4,&quot;left&quot;:176.75,&quot;top&quot;:211.9,&quot;width&quot;:340.7}"/>
</p:tagLst>
</file>

<file path=ppt/tags/tag65.xml><?xml version="1.0" encoding="utf-8"?>
<p:tagLst xmlns:p="http://schemas.openxmlformats.org/presentationml/2006/main">
  <p:tag name="KSO_WM_DIAGRAM_VIRTUALLY_FRAME" val="{&quot;height&quot;:155.4,&quot;left&quot;:176.75,&quot;top&quot;:211.9,&quot;width&quot;:340.7}"/>
</p:tagLst>
</file>

<file path=ppt/tags/tag66.xml><?xml version="1.0" encoding="utf-8"?>
<p:tagLst xmlns:p="http://schemas.openxmlformats.org/presentationml/2006/main">
  <p:tag name="KSO_WM_DIAGRAM_VIRTUALLY_FRAME" val="{&quot;height&quot;:155.4,&quot;left&quot;:176.75,&quot;top&quot;:211.9,&quot;width&quot;:340.7}"/>
</p:tagLst>
</file>

<file path=ppt/tags/tag67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WPS 演示</Application>
  <PresentationFormat>宽屏</PresentationFormat>
  <Paragraphs>55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240</cp:revision>
  <dcterms:created xsi:type="dcterms:W3CDTF">2019-06-19T02:08:00Z</dcterms:created>
  <dcterms:modified xsi:type="dcterms:W3CDTF">2025-02-13T09:04:17Z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