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8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078"/>
        <p:guide pos="38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_00"/>
          <p:cNvPicPr>
            <a:picLocks noChangeAspect="1"/>
          </p:cNvPicPr>
          <p:nvPr/>
        </p:nvPicPr>
        <p:blipFill>
          <a:blip r:embed="rId1"/>
          <a:srcRect t="13259"/>
          <a:stretch>
            <a:fillRect/>
          </a:stretch>
        </p:blipFill>
        <p:spPr>
          <a:xfrm>
            <a:off x="3550285" y="701040"/>
            <a:ext cx="5015230" cy="588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2258695"/>
            <a:ext cx="7077075" cy="23844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514215" y="3601720"/>
            <a:ext cx="17868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正方形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37450" y="360743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圆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27145" y="4113530"/>
            <a:ext cx="2225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长方形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4775" y="2314575"/>
            <a:ext cx="6924675" cy="22066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243195" y="295465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11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50965" y="296418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67625" y="296291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9290" y="388556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13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34835" y="389636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1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2390" y="2500630"/>
            <a:ext cx="6934835" cy="184594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564255" y="256730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11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2149475"/>
            <a:ext cx="6934835" cy="27559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25695" y="326326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75905" y="326199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25695" y="441515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7795" y="2292350"/>
            <a:ext cx="6990715" cy="25031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31355" y="364172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03060" y="406209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89825" y="386588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32525" y="4074160"/>
            <a:ext cx="7988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13755" y="381571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97800" y="3423920"/>
            <a:ext cx="7988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⑥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66255" y="317627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⑦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WPS 演示</Application>
  <PresentationFormat>宽屏</PresentationFormat>
  <Paragraphs>38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2025-02-27T07:15:27Z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ECEEDD7C70974F17A9961D0B3140A221_13</vt:lpwstr>
  </property>
</Properties>
</file>