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92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2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335" y="2042795"/>
            <a:ext cx="7339330" cy="27724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43500" y="3150235"/>
            <a:ext cx="95250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涂色略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7835" y="4333240"/>
            <a:ext cx="3200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V="1">
            <a:off x="3261995" y="4431665"/>
            <a:ext cx="381635" cy="300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01180" y="4333240"/>
            <a:ext cx="3397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13090" y="4333240"/>
            <a:ext cx="3397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2" grpId="0"/>
      <p:bldP spid="12" grpId="1"/>
      <p:bldP spid="13" grpId="0"/>
      <p:bldP spid="13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8_01"/>
          <p:cNvPicPr>
            <a:picLocks noChangeAspect="1"/>
          </p:cNvPicPr>
          <p:nvPr/>
        </p:nvPicPr>
        <p:blipFill>
          <a:blip r:embed="rId1"/>
          <a:srcRect r="10450"/>
          <a:stretch>
            <a:fillRect/>
          </a:stretch>
        </p:blipFill>
        <p:spPr>
          <a:xfrm>
            <a:off x="2254885" y="2632075"/>
            <a:ext cx="7191375" cy="1593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5500" y="3210560"/>
            <a:ext cx="50038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3220" y="3210560"/>
            <a:ext cx="50038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0335" y="2962910"/>
            <a:ext cx="500380" cy="4660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8375" y="3210560"/>
            <a:ext cx="60515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8225" y="3826510"/>
            <a:ext cx="287655" cy="485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5945" y="3826510"/>
            <a:ext cx="28765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7490" y="3570605"/>
            <a:ext cx="307340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08720" y="3826510"/>
            <a:ext cx="340995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8_02"/>
          <p:cNvPicPr>
            <a:picLocks noChangeAspect="1"/>
          </p:cNvPicPr>
          <p:nvPr/>
        </p:nvPicPr>
        <p:blipFill>
          <a:blip r:embed="rId1"/>
          <a:srcRect r="7342"/>
          <a:stretch>
            <a:fillRect/>
          </a:stretch>
        </p:blipFill>
        <p:spPr>
          <a:xfrm>
            <a:off x="1710690" y="2855595"/>
            <a:ext cx="8769985" cy="11474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36240" y="3428365"/>
            <a:ext cx="4787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0" y="3428365"/>
            <a:ext cx="4787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5390" y="3428365"/>
            <a:ext cx="47879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01530" y="3428365"/>
            <a:ext cx="54610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8_03"/>
          <p:cNvPicPr>
            <a:picLocks noChangeAspect="1"/>
          </p:cNvPicPr>
          <p:nvPr/>
        </p:nvPicPr>
        <p:blipFill>
          <a:blip r:embed="rId1"/>
          <a:srcRect r="10760" b="26285"/>
          <a:stretch>
            <a:fillRect/>
          </a:stretch>
        </p:blipFill>
        <p:spPr>
          <a:xfrm>
            <a:off x="2178050" y="2471420"/>
            <a:ext cx="7117080" cy="14643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23960" y="2388870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8_04"/>
          <p:cNvPicPr>
            <a:picLocks noChangeAspect="1"/>
          </p:cNvPicPr>
          <p:nvPr/>
        </p:nvPicPr>
        <p:blipFill>
          <a:blip r:embed="rId1"/>
          <a:srcRect r="-919" b="50000"/>
          <a:stretch>
            <a:fillRect/>
          </a:stretch>
        </p:blipFill>
        <p:spPr>
          <a:xfrm>
            <a:off x="1689735" y="2283460"/>
            <a:ext cx="8565515" cy="114554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061210" y="3429000"/>
          <a:ext cx="7129780" cy="2402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7188200" imgH="2438400" progId="Equation.DSMT4">
                  <p:embed/>
                </p:oleObj>
              </mc:Choice>
              <mc:Fallback>
                <p:oleObj name="" r:id="rId2" imgW="7188200" imgH="2438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61210" y="3429000"/>
                        <a:ext cx="7129780" cy="2402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8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210" y="2134235"/>
            <a:ext cx="8484235" cy="18802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99505" y="2771140"/>
            <a:ext cx="69405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缩小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3815" y="3141980"/>
            <a:ext cx="7029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缩小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3815" y="3512820"/>
            <a:ext cx="69405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缩小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8101965" y="266509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190500" imgH="609600" progId="Equation.DSMT4">
                  <p:embed/>
                </p:oleObj>
              </mc:Choice>
              <mc:Fallback>
                <p:oleObj name="" r:id="rId2" imgW="1905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01965" y="266509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8340725" y="303593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190500" imgH="609600" progId="Equation.DSMT4">
                  <p:embed/>
                </p:oleObj>
              </mc:Choice>
              <mc:Fallback>
                <p:oleObj name="" r:id="rId4" imgW="1905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40725" y="303593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8201025" y="361886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30200" imgH="609600" progId="Equation.DSMT4">
                  <p:embed/>
                </p:oleObj>
              </mc:Choice>
              <mc:Fallback>
                <p:oleObj name="" r:id="rId5" imgW="3302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01025" y="361886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42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Cambria</vt:lpstr>
      <vt:lpstr>Times New Roman</vt:lpstr>
      <vt:lpstr>WPS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2025-02-09T11:55:27Z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E196FA73AA1D41C98EF2A05D76417E9D_13</vt:lpwstr>
  </property>
</Properties>
</file>