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6" r:id="rId3"/>
    <p:sldId id="295" r:id="rId4"/>
    <p:sldId id="294" r:id="rId5"/>
    <p:sldId id="293" r:id="rId6"/>
    <p:sldId id="292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5065" y="2052320"/>
            <a:ext cx="7149465" cy="275399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487795" y="3361690"/>
            <a:ext cx="465455" cy="4013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75905" y="3361690"/>
            <a:ext cx="153670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三七二十一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52260" y="3862070"/>
            <a:ext cx="300990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008620" y="3862070"/>
            <a:ext cx="53149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七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52260" y="4358640"/>
            <a:ext cx="300990" cy="4286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797800" y="4362450"/>
            <a:ext cx="387985" cy="4203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1_01"/>
          <p:cNvPicPr>
            <a:picLocks noChangeAspect="1"/>
          </p:cNvPicPr>
          <p:nvPr/>
        </p:nvPicPr>
        <p:blipFill>
          <a:blip r:embed="rId1"/>
          <a:srcRect r="19695"/>
          <a:stretch>
            <a:fillRect/>
          </a:stretch>
        </p:blipFill>
        <p:spPr>
          <a:xfrm>
            <a:off x="2595245" y="2704465"/>
            <a:ext cx="6470650" cy="132524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796030" y="3102610"/>
            <a:ext cx="465455" cy="4013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14645" y="3102610"/>
            <a:ext cx="465455" cy="4013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29780" y="3102610"/>
            <a:ext cx="465455" cy="4013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86495" y="3102610"/>
            <a:ext cx="465455" cy="4013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96030" y="3503930"/>
            <a:ext cx="465455" cy="4013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14645" y="3503930"/>
            <a:ext cx="465455" cy="4013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29145" y="3503930"/>
            <a:ext cx="465455" cy="4013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843645" y="3503930"/>
            <a:ext cx="465455" cy="4013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-1_02"/>
          <p:cNvPicPr>
            <a:picLocks noChangeAspect="1"/>
          </p:cNvPicPr>
          <p:nvPr/>
        </p:nvPicPr>
        <p:blipFill>
          <a:blip r:embed="rId1"/>
          <a:srcRect r="8975"/>
          <a:stretch>
            <a:fillRect/>
          </a:stretch>
        </p:blipFill>
        <p:spPr>
          <a:xfrm>
            <a:off x="2451100" y="2556510"/>
            <a:ext cx="6811010" cy="174498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470910" y="3178810"/>
            <a:ext cx="360045" cy="3829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69635" y="3178810"/>
            <a:ext cx="418465" cy="4013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95590" y="3178810"/>
            <a:ext cx="465455" cy="4013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70910" y="3763010"/>
            <a:ext cx="465455" cy="4013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69635" y="3763010"/>
            <a:ext cx="465455" cy="4013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95590" y="3763010"/>
            <a:ext cx="465455" cy="4013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5175" y="2155190"/>
            <a:ext cx="7615555" cy="27724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89555" y="3528695"/>
            <a:ext cx="163131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89555" y="4630420"/>
            <a:ext cx="15462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4-1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6165" y="2063750"/>
            <a:ext cx="7376160" cy="20002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04260" y="3665220"/>
            <a:ext cx="179514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厘米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79360" y="3514725"/>
            <a:ext cx="465455" cy="3905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</Words>
  <Application>WPS 演示</Application>
  <PresentationFormat>宽屏</PresentationFormat>
  <Paragraphs>48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Arial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178</cp:revision>
  <dcterms:created xsi:type="dcterms:W3CDTF">2019-06-19T02:08:00Z</dcterms:created>
  <dcterms:modified xsi:type="dcterms:W3CDTF">2025-02-14T14:21:28Z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03CF26FAFD994459A7B3594F7CD226EA_13</vt:lpwstr>
  </property>
</Properties>
</file>