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15390"/>
            <a:ext cx="10968990" cy="3930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59700" y="3347720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chāi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4553" y="33477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chā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2935" y="4621530"/>
            <a:ext cx="700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bèn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86245" y="4222750"/>
            <a:ext cx="1181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cí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35860" y="4222115"/>
            <a:ext cx="1331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jiàn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09285" y="3776980"/>
            <a:ext cx="1236980" cy="4451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jiào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0" grpId="0"/>
      <p:bldP spid="9" grpId="0"/>
      <p:bldP spid="8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4545" cy="26244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65140" y="3502660"/>
            <a:ext cx="531495" cy="325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49420" y="2398395"/>
            <a:ext cx="1219200" cy="3403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91310" y="2398395"/>
            <a:ext cx="1265555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39605" y="1928495"/>
            <a:ext cx="16529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联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68440" y="1900555"/>
            <a:ext cx="13227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49420" y="1928495"/>
            <a:ext cx="1208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72615" y="1928495"/>
            <a:ext cx="126555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49420" y="3030855"/>
            <a:ext cx="6191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01125" y="2398395"/>
            <a:ext cx="19265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津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78905" y="2398395"/>
            <a:ext cx="18415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吞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54540" y="3030855"/>
            <a:ext cx="6191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11410" y="3502660"/>
            <a:ext cx="510540" cy="325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6" grpId="0"/>
      <p:bldP spid="14" grpId="0"/>
      <p:bldP spid="13" grpId="0"/>
      <p:bldP spid="12" grpId="0"/>
      <p:bldP spid="15" grpId="0"/>
      <p:bldP spid="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33830"/>
            <a:ext cx="10984230" cy="30651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137650" y="3556000"/>
            <a:ext cx="13404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不畏严寒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53590" y="4029710"/>
            <a:ext cx="1209675" cy="4692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坚强意志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9985" y="2686685"/>
            <a:ext cx="28708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生活似画页，似乐章。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1468" y="3556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95730"/>
            <a:ext cx="11005820" cy="3079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94225" y="3661410"/>
            <a:ext cx="233299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构思要别出心裁，落笔要与众不同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35525" y="2832735"/>
            <a:ext cx="1619250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拓展想象力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28523" y="19735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文艺书籍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40083" y="19735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连环画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82325" cy="34912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82285" y="4363085"/>
            <a:ext cx="4230370" cy="11068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10000"/>
              </a:lnSpc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不要大声喧哗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>
              <a:lnSpc>
                <a:spcPct val="110000"/>
              </a:lnSpc>
            </a:pP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>
              <a:lnSpc>
                <a:spcPct val="110000"/>
              </a:lnSpc>
            </a:pP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67775" y="2596515"/>
            <a:ext cx="1181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29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96880" y="3429000"/>
            <a:ext cx="1181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</Words>
  <Application>WPS 演示</Application>
  <PresentationFormat>宽屏</PresentationFormat>
  <Paragraphs>62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170</cp:revision>
  <dcterms:created xsi:type="dcterms:W3CDTF">2019-06-19T02:08:00Z</dcterms:created>
  <dcterms:modified xsi:type="dcterms:W3CDTF">2024-08-29T08:00:45Z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