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297" r:id="rId4"/>
    <p:sldId id="409" r:id="rId5"/>
    <p:sldId id="299" r:id="rId6"/>
    <p:sldId id="392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4" r:id="rId17"/>
    <p:sldId id="325" r:id="rId18"/>
    <p:sldId id="328" r:id="rId19"/>
    <p:sldId id="330" r:id="rId20"/>
    <p:sldId id="331" r:id="rId21"/>
    <p:sldId id="334" r:id="rId22"/>
    <p:sldId id="385" r:id="rId23"/>
    <p:sldId id="31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37"/>
        <p:guide pos="39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38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3.png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wmf"/><Relationship Id="rId8" Type="http://schemas.openxmlformats.org/officeDocument/2006/relationships/oleObject" Target="../embeddings/oleObject2.bin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3" Type="http://schemas.openxmlformats.org/officeDocument/2006/relationships/tags" Target="../tags/tag18.xml"/><Relationship Id="rId22" Type="http://schemas.openxmlformats.org/officeDocument/2006/relationships/vmlDrawing" Target="../drawings/vmlDrawing1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9.wmf"/><Relationship Id="rId2" Type="http://schemas.openxmlformats.org/officeDocument/2006/relationships/tags" Target="../tags/tag17.xml"/><Relationship Id="rId19" Type="http://schemas.openxmlformats.org/officeDocument/2006/relationships/oleObject" Target="../embeddings/oleObject6.bin"/><Relationship Id="rId18" Type="http://schemas.openxmlformats.org/officeDocument/2006/relationships/tags" Target="../tags/tag23.xml"/><Relationship Id="rId17" Type="http://schemas.openxmlformats.org/officeDocument/2006/relationships/image" Target="../media/image8.wmf"/><Relationship Id="rId16" Type="http://schemas.openxmlformats.org/officeDocument/2006/relationships/oleObject" Target="../embeddings/oleObject5.bin"/><Relationship Id="rId15" Type="http://schemas.openxmlformats.org/officeDocument/2006/relationships/image" Target="../media/image7.wmf"/><Relationship Id="rId14" Type="http://schemas.openxmlformats.org/officeDocument/2006/relationships/oleObject" Target="../embeddings/oleObject4.bin"/><Relationship Id="rId13" Type="http://schemas.openxmlformats.org/officeDocument/2006/relationships/image" Target="../media/image6.wmf"/><Relationship Id="rId12" Type="http://schemas.openxmlformats.org/officeDocument/2006/relationships/oleObject" Target="../embeddings/oleObject3.bin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第四章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不定积分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186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1565910"/>
            <a:ext cx="5760085" cy="797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185" y="1591310"/>
            <a:ext cx="4358005" cy="7721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185" y="2830830"/>
            <a:ext cx="3806825" cy="10185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8275" y="4058285"/>
            <a:ext cx="2563495" cy="8743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05" y="1238885"/>
            <a:ext cx="4737735" cy="845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340" y="1318895"/>
            <a:ext cx="2800985" cy="765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480" y="2261870"/>
            <a:ext cx="3571240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920" y="3429000"/>
            <a:ext cx="3317875" cy="762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7660" y="4435475"/>
            <a:ext cx="3738245" cy="759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5920" y="5438775"/>
            <a:ext cx="4148455" cy="6896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1616710"/>
            <a:ext cx="6319520" cy="660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080" y="1704340"/>
            <a:ext cx="2947035" cy="550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2635250"/>
            <a:ext cx="5074285" cy="10388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675" y="3871595"/>
            <a:ext cx="3315970" cy="8775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6675" y="4946650"/>
            <a:ext cx="2547620" cy="8172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224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1175385"/>
            <a:ext cx="5096510" cy="849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150" y="1175385"/>
            <a:ext cx="3363595" cy="8502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340" y="2317750"/>
            <a:ext cx="3556000" cy="8026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3340" y="3495675"/>
            <a:ext cx="3825875" cy="759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1100" y="4502150"/>
            <a:ext cx="4189730" cy="7086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3340" y="5457825"/>
            <a:ext cx="4047490" cy="7785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6320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308735"/>
            <a:ext cx="4013835" cy="744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035" y="1368425"/>
            <a:ext cx="3117850" cy="675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885" y="1368425"/>
            <a:ext cx="3251835" cy="685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3510" y="2425700"/>
            <a:ext cx="9650730" cy="662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3510" y="3373120"/>
            <a:ext cx="4711065" cy="800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4575" y="3382010"/>
            <a:ext cx="4897755" cy="7918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3395" y="4380230"/>
            <a:ext cx="5008245" cy="751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3510" y="5338445"/>
            <a:ext cx="9399270" cy="7372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108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83335"/>
            <a:ext cx="4226560" cy="709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885" y="1327150"/>
            <a:ext cx="2306955" cy="680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840" y="1287145"/>
            <a:ext cx="3238500" cy="734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3970" y="2265045"/>
            <a:ext cx="3707130" cy="669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1100" y="2255520"/>
            <a:ext cx="4542155" cy="6845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2220" y="3154680"/>
            <a:ext cx="4006850" cy="735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9070" y="3157220"/>
            <a:ext cx="3914775" cy="7416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3970" y="4184015"/>
            <a:ext cx="5748020" cy="5969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53970" y="5034915"/>
            <a:ext cx="6767195" cy="7226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52425"/>
            <a:ext cx="63766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" y="1427480"/>
            <a:ext cx="7029450" cy="86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920" y="2503805"/>
            <a:ext cx="3454400" cy="720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4920" y="3288030"/>
            <a:ext cx="376301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920" y="4285615"/>
            <a:ext cx="2980055" cy="8172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4920" y="5224145"/>
            <a:ext cx="3065145" cy="84010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5417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" y="1561465"/>
            <a:ext cx="8990330" cy="757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2609215"/>
            <a:ext cx="4114800" cy="778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3960" y="3525520"/>
            <a:ext cx="513334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960" y="4305935"/>
            <a:ext cx="5451475" cy="712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3960" y="5167630"/>
            <a:ext cx="5028565" cy="7054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15" y="1499870"/>
            <a:ext cx="8265795" cy="686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195" y="2559685"/>
            <a:ext cx="3759200" cy="869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5990" y="3637915"/>
            <a:ext cx="2992755" cy="9728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5990" y="4770755"/>
            <a:ext cx="3759200" cy="8705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本节主要掌握的方法是分部积分法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5740" y="2851150"/>
            <a:ext cx="8484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分部积分法一般按照反对幂指三的顺序进行分部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2156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9445" y="27768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913890"/>
            <a:ext cx="6011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不定积分的概念与性质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1080" y="3025775"/>
            <a:ext cx="450088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换元积分法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4137894"/>
            <a:ext cx="6011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52040" y="5342890"/>
            <a:ext cx="68338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几种特殊类型的函数的积分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8" grpId="0" bldLvl="0" animBg="1"/>
      <p:bldP spid="18" grpId="1" animBg="1"/>
      <p:bldP spid="22" grpId="0" bldLvl="0" animBg="1"/>
      <p:bldP spid="22" grpId="1" animBg="1"/>
      <p:bldP spid="16" grpId="0" bldLvl="0" animBg="1"/>
      <p:bldP spid="1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7929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568575"/>
            <a:ext cx="889063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第三节</a:t>
            </a:r>
            <a:r>
              <a:rPr lang="en-US" altLang="zh-CN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分部</a:t>
            </a:r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积分法</a:t>
            </a:r>
            <a:endParaRPr lang="zh-CN" altLang="en-US" sz="71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6234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考试中分部积分法是常考内容，主要解决两个不同类型函数的乘积的不定积分计算.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了解并掌握分部积分法的公式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015" y="3975735"/>
            <a:ext cx="6379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学会运用分部积分法进行计算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35744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>
            <p:custDataLst>
              <p:tags r:id="rId2"/>
            </p:custDataLst>
          </p:nvPr>
        </p:nvSpPr>
        <p:spPr>
          <a:xfrm>
            <a:off x="1044575" y="1776730"/>
            <a:ext cx="10403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均为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的连续可微函数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由函数乘积的求导公式，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41780" y="1757680"/>
          <a:ext cx="757555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4" imgW="292100" imgH="215900" progId="Equation.KSEE3">
                  <p:embed/>
                </p:oleObj>
              </mc:Choice>
              <mc:Fallback>
                <p:oleObj name="" r:id="rId4" imgW="2921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41780" y="1757680"/>
                        <a:ext cx="757555" cy="559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文本框 30"/>
          <p:cNvSpPr txBox="1"/>
          <p:nvPr>
            <p:custDataLst>
              <p:tags r:id="rId6"/>
            </p:custDataLst>
          </p:nvPr>
        </p:nvSpPr>
        <p:spPr>
          <a:xfrm>
            <a:off x="715645" y="2610485"/>
            <a:ext cx="3573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2" name="对象 31">
            <a:hlinkClick r:id="" action="ppaction://ole?verb="/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3772218" y="3465195"/>
          <a:ext cx="324167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8" imgW="1282700" imgH="279400" progId="Equation.KSEE3">
                  <p:embed/>
                </p:oleObj>
              </mc:Choice>
              <mc:Fallback>
                <p:oleObj name="" r:id="rId8" imgW="1282700" imgH="2794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72218" y="3465195"/>
                        <a:ext cx="3241675" cy="70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34"/>
          <p:cNvSpPr txBox="1"/>
          <p:nvPr>
            <p:custDataLst>
              <p:tags r:id="rId10"/>
            </p:custDataLst>
          </p:nvPr>
        </p:nvSpPr>
        <p:spPr>
          <a:xfrm>
            <a:off x="804545" y="4465320"/>
            <a:ext cx="8538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为方便起见，以上公式常写成下面的等式：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2804160" y="1737360"/>
          <a:ext cx="757555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2" imgW="292100" imgH="215900" progId="Equation.KSEE3">
                  <p:embed/>
                </p:oleObj>
              </mc:Choice>
              <mc:Fallback>
                <p:oleObj name="" r:id="rId12" imgW="2921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04160" y="1737360"/>
                        <a:ext cx="757555" cy="559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69435" y="1875155"/>
          <a:ext cx="38290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4" imgW="127000" imgH="139700" progId="Equation.KSEE3">
                  <p:embed/>
                </p:oleObj>
              </mc:Choice>
              <mc:Fallback>
                <p:oleObj name="" r:id="rId14" imgW="127000" imgH="1397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69435" y="1875155"/>
                        <a:ext cx="382905" cy="40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2685" y="2437765"/>
          <a:ext cx="261175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6" imgW="965200" imgH="279400" progId="Equation.KSEE3">
                  <p:embed/>
                </p:oleObj>
              </mc:Choice>
              <mc:Fallback>
                <p:oleObj name="" r:id="rId16" imgW="965200" imgH="2794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62685" y="2437765"/>
                        <a:ext cx="261175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069080" y="2610485"/>
            <a:ext cx="5926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对这个等式两边求不定积分，得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4013518" y="5154295"/>
          <a:ext cx="275907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9" imgW="1091565" imgH="279400" progId="Equation.KSEE3">
                  <p:embed/>
                </p:oleObj>
              </mc:Choice>
              <mc:Fallback>
                <p:oleObj name="" r:id="rId19" imgW="1091565" imgH="2794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13518" y="5154295"/>
                        <a:ext cx="2759075" cy="70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1" grpId="0"/>
      <p:bldP spid="31" grpId="1"/>
      <p:bldP spid="8" grpId="0"/>
      <p:bldP spid="8" grpId="1"/>
      <p:bldP spid="35" grpId="0"/>
      <p:bldP spid="3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2609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" y="1499870"/>
            <a:ext cx="10191115" cy="46145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" y="1684020"/>
            <a:ext cx="11591925" cy="40697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65" y="1582420"/>
            <a:ext cx="7654290" cy="636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255" y="1644015"/>
            <a:ext cx="336550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805" y="2501265"/>
            <a:ext cx="5293360" cy="7092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165" y="2628900"/>
            <a:ext cx="3082925" cy="5549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4285" y="3493135"/>
            <a:ext cx="2807335" cy="58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130" y="4375150"/>
            <a:ext cx="4161155" cy="88074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8285" y="4493895"/>
            <a:ext cx="2661920" cy="7118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61315"/>
            <a:ext cx="7529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331595"/>
            <a:ext cx="2889885" cy="603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90650"/>
            <a:ext cx="4758055" cy="49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2375535"/>
            <a:ext cx="4062730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7305" y="2357755"/>
            <a:ext cx="1777365" cy="7708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2280" y="3369945"/>
            <a:ext cx="3847465" cy="6870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9410" y="4404360"/>
            <a:ext cx="3820795" cy="547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9410" y="5299075"/>
            <a:ext cx="4137025" cy="5422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PA" val="v5.1.0"/>
</p:tagLst>
</file>

<file path=ppt/tags/tag1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18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19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21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22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23.xml><?xml version="1.0" encoding="utf-8"?>
<p:tagLst xmlns:p="http://schemas.openxmlformats.org/presentationml/2006/main">
  <p:tag name="KSO_WM_DIAGRAM_VIRTUALLY_FRAME" val="{&quot;height&quot;:307.5,&quot;left&quot;:56.35,&quot;top&quot;:136.8,&quot;width&quot;:857.65}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commondata" val="eyJoZGlkIjoiMDJiNWIzNzI3NmQ5Yjk5NGQ2ZmM1NjVmMTFmOGVkODcifQ==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WPS 演示</Application>
  <PresentationFormat>宽屏</PresentationFormat>
  <Paragraphs>70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64</cp:revision>
  <dcterms:created xsi:type="dcterms:W3CDTF">2023-11-08T11:26:00Z</dcterms:created>
  <dcterms:modified xsi:type="dcterms:W3CDTF">2024-09-19T07:35:08Z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2052-12.1.0.18276</vt:lpwstr>
  </property>
</Properties>
</file>