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3" r:id="rId3"/>
    <p:sldId id="301" r:id="rId4"/>
    <p:sldId id="300" r:id="rId5"/>
    <p:sldId id="299" r:id="rId6"/>
    <p:sldId id="306" r:id="rId7"/>
    <p:sldId id="305" r:id="rId8"/>
    <p:sldId id="29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895" y="1560830"/>
            <a:ext cx="6358890" cy="4112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08370" y="238887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4760" y="238887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9605" y="2729865"/>
            <a:ext cx="48323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2820" y="2729865"/>
            <a:ext cx="45402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5690" y="3062605"/>
            <a:ext cx="1402715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25055" y="3813175"/>
            <a:ext cx="494665" cy="3632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2300" y="4503420"/>
            <a:ext cx="45339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59350" y="5230495"/>
            <a:ext cx="397510" cy="334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1898650"/>
            <a:ext cx="6495415" cy="32327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18835" y="2198370"/>
            <a:ext cx="40132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80020" y="2917825"/>
            <a:ext cx="44831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72680" y="4375150"/>
            <a:ext cx="43053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8_02"/>
          <p:cNvPicPr>
            <a:picLocks noChangeAspect="1"/>
          </p:cNvPicPr>
          <p:nvPr/>
        </p:nvPicPr>
        <p:blipFill>
          <a:blip r:embed="rId1"/>
          <a:srcRect r="2845" b="11682"/>
          <a:stretch>
            <a:fillRect/>
          </a:stretch>
        </p:blipFill>
        <p:spPr>
          <a:xfrm>
            <a:off x="2768600" y="2221865"/>
            <a:ext cx="6519545" cy="24142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11855" y="3103880"/>
            <a:ext cx="494665" cy="3251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4920" y="3670300"/>
            <a:ext cx="494665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9770" y="4199255"/>
            <a:ext cx="14973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5365" y="3103880"/>
            <a:ext cx="495935" cy="3251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8165" y="3670300"/>
            <a:ext cx="457200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4470" y="4199255"/>
            <a:ext cx="17862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00720" y="3104515"/>
            <a:ext cx="410210" cy="3816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8135" y="3746500"/>
            <a:ext cx="362585" cy="314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73950" y="4199255"/>
            <a:ext cx="18141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7435" y="2309495"/>
            <a:ext cx="7382510" cy="23539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56860" y="3879850"/>
            <a:ext cx="397510" cy="334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1260" y="3879850"/>
            <a:ext cx="738505" cy="334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杯子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2855" y="3879850"/>
            <a:ext cx="397510" cy="334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51875" y="3879850"/>
            <a:ext cx="735965" cy="334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牛奶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8-1_01"/>
          <p:cNvPicPr>
            <a:picLocks noChangeAspect="1"/>
          </p:cNvPicPr>
          <p:nvPr/>
        </p:nvPicPr>
        <p:blipFill>
          <a:blip r:embed="rId1"/>
          <a:srcRect l="4745" r="570" b="64011"/>
          <a:stretch>
            <a:fillRect/>
          </a:stretch>
        </p:blipFill>
        <p:spPr>
          <a:xfrm>
            <a:off x="2540635" y="2309495"/>
            <a:ext cx="6918960" cy="11195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0115" y="3663950"/>
            <a:ext cx="2540000" cy="783590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9065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8-1_02"/>
          <p:cNvPicPr>
            <a:picLocks noChangeAspect="1"/>
          </p:cNvPicPr>
          <p:nvPr/>
        </p:nvPicPr>
        <p:blipFill>
          <a:blip r:embed="rId1"/>
          <a:srcRect r="1981" b="46060"/>
          <a:stretch>
            <a:fillRect/>
          </a:stretch>
        </p:blipFill>
        <p:spPr>
          <a:xfrm>
            <a:off x="2677160" y="2346960"/>
            <a:ext cx="6684645" cy="1588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01235" y="4257040"/>
            <a:ext cx="21945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475865"/>
            <a:ext cx="7228840" cy="2251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15505" y="3286760"/>
            <a:ext cx="2092325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平均分给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只小猴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7680" y="3686810"/>
            <a:ext cx="204343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每只小猴分几个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93890" y="4085590"/>
            <a:ext cx="2110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(50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59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296CCE22193F4E79A8B560D4B77B0E79_13</vt:lpwstr>
  </property>
</Properties>
</file>