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83" r:id="rId3"/>
    <p:sldId id="287" r:id="rId4"/>
    <p:sldId id="286" r:id="rId5"/>
    <p:sldId id="285" r:id="rId6"/>
    <p:sldId id="284" r:id="rId7"/>
    <p:sldId id="291" r:id="rId8"/>
    <p:sldId id="292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5" userDrawn="1">
          <p15:clr>
            <a:srgbClr val="A4A3A4"/>
          </p15:clr>
        </p15:guide>
        <p15:guide id="2" pos="391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25"/>
        <p:guide pos="391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4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109345"/>
            <a:ext cx="10939780" cy="324104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2127885" y="3806190"/>
            <a:ext cx="330835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4814570" y="3806190"/>
            <a:ext cx="534670" cy="889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7705090" y="3806190"/>
            <a:ext cx="313690" cy="63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361565" y="4242435"/>
            <a:ext cx="378460" cy="254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4763770" y="4308475"/>
            <a:ext cx="534670" cy="889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8202930" y="4299585"/>
            <a:ext cx="534670" cy="889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4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313815"/>
            <a:ext cx="10974705" cy="23221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807133" y="266700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宏伟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388918" y="219964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殿堂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09473" y="219964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金碧辉煌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567353" y="173037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闯入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200708" y="173037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奉命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077845" y="173037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销毁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704715" y="3158490"/>
            <a:ext cx="80200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统统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896168" y="266700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武陵春色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/>
      <p:bldP spid="8" grpId="0"/>
      <p:bldP spid="7" grpId="0"/>
      <p:bldP spid="6" grpId="0"/>
      <p:bldP spid="12" grpId="0"/>
      <p:bldP spid="5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4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153160"/>
            <a:ext cx="10935970" cy="38487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790315" y="4542790"/>
            <a:ext cx="151320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玲珑剔透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361555" y="4094480"/>
            <a:ext cx="1265555" cy="3733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众星拱月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624060" y="2148205"/>
            <a:ext cx="1655445" cy="4146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剔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透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515735" y="2148205"/>
            <a:ext cx="189293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珍 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宝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971925" y="2148205"/>
            <a:ext cx="157670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闻 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名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786255" y="2148205"/>
            <a:ext cx="1284605" cy="4146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估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328150" y="1699260"/>
            <a:ext cx="173799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情 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意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762750" y="1699260"/>
            <a:ext cx="147383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拱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月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971290" y="1699260"/>
            <a:ext cx="146367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海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北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512570" y="1699260"/>
            <a:ext cx="1219200" cy="3759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碧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730115" y="3651250"/>
            <a:ext cx="1265555" cy="4178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诗情画意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789998" y="317182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不可估量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382068" y="270383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举世闻名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507605" y="3651250"/>
            <a:ext cx="149225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天南海北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3" grpId="0"/>
      <p:bldP spid="12" grpId="0"/>
      <p:bldP spid="11" grpId="0"/>
      <p:bldP spid="10" grpId="0"/>
      <p:bldP spid="9" grpId="0"/>
      <p:bldP spid="8" grpId="0"/>
      <p:bldP spid="7" grpId="0"/>
      <p:bldP spid="17" grpId="0"/>
      <p:bldP spid="16" grpId="0"/>
      <p:bldP spid="15" grpId="0"/>
      <p:bldP spid="18" grpId="0"/>
      <p:bldP spid="6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4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32280" y="792480"/>
            <a:ext cx="8801735" cy="54565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324100" y="4752975"/>
            <a:ext cx="640207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圆明园中的收藏品历史悠久、种类繁多，非常珍贵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86730" y="5478145"/>
            <a:ext cx="5194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A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892040" y="2974340"/>
            <a:ext cx="1265555" cy="4546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布局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033905" y="1889125"/>
            <a:ext cx="519112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圆明园的价值很高以及作者的愤怒之情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410710" y="1490345"/>
            <a:ext cx="281432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指数量大或程度深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184775" y="4404995"/>
            <a:ext cx="53022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唐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178935" y="4404995"/>
            <a:ext cx="71247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先秦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595245" y="3321050"/>
            <a:ext cx="197294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周围的小园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682990" y="2974340"/>
            <a:ext cx="136906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圆明园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682990" y="4404995"/>
            <a:ext cx="53784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清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805420" y="4404995"/>
            <a:ext cx="5670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明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008370" y="4404995"/>
            <a:ext cx="55689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宋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957060" y="4404995"/>
            <a:ext cx="53784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元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/>
      <p:bldP spid="8" grpId="0"/>
      <p:bldP spid="14" grpId="0"/>
      <p:bldP spid="13" grpId="0"/>
      <p:bldP spid="12" grpId="0"/>
      <p:bldP spid="11" grpId="0"/>
      <p:bldP spid="17" grpId="0"/>
      <p:bldP spid="18" grpId="0"/>
      <p:bldP spid="16" grpId="0"/>
      <p:bldP spid="15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4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965" y="1313815"/>
            <a:ext cx="10968355" cy="37820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131935" y="4105910"/>
            <a:ext cx="66294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C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47540" y="4504690"/>
            <a:ext cx="74612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A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879590" y="3898900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D 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47540" y="3898900"/>
            <a:ext cx="53848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B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6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pPr marL="0" indent="0">
              <a:buNone/>
            </a:pPr>
            <a:endParaRPr lang="zh-CN" altLang="en-US"/>
          </a:p>
        </p:txBody>
      </p:sp>
      <p:pic>
        <p:nvPicPr>
          <p:cNvPr id="4" name="图片 3" descr="4-4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9040" y="764540"/>
            <a:ext cx="7233920" cy="57086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293735" y="3601085"/>
            <a:ext cx="1179195" cy="39052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一片灰烬 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731895" y="3674110"/>
            <a:ext cx="1598930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实在运不走的</a:t>
            </a:r>
            <a:endParaRPr lang="zh-CN" altLang="en-US" sz="1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293100" y="3340735"/>
            <a:ext cx="1179830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拿不动的</a:t>
            </a:r>
            <a:endParaRPr lang="zh-CN" altLang="en-US" sz="1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938395" y="3340735"/>
            <a:ext cx="2035175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所有能拿得动的</a:t>
            </a:r>
            <a:endParaRPr lang="zh-CN" altLang="en-US" sz="1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479040" y="5705475"/>
            <a:ext cx="7233920" cy="76771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20000"/>
              </a:lnSpc>
              <a:buClrTx/>
              <a:buSzTx/>
              <a:buFontTx/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我们要热爱自己的祖国，发愤图强，建设并保卫好祖国，不让圆明园的悲剧再次上演。</a:t>
            </a:r>
            <a:endParaRPr lang="zh-CN" altLang="en-US" sz="1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598285" y="1605280"/>
            <a:ext cx="37528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√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293735" y="2491740"/>
            <a:ext cx="37528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√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120390" y="2491740"/>
            <a:ext cx="37528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√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372610" y="1925955"/>
            <a:ext cx="375285" cy="33210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√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3592195" y="2448560"/>
            <a:ext cx="5970270" cy="3492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2540000" y="2771775"/>
            <a:ext cx="3407410" cy="1206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8733155" y="3954145"/>
            <a:ext cx="370840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大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629785" y="3954145"/>
            <a:ext cx="650875" cy="36766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贪婪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535930" y="3668395"/>
            <a:ext cx="1784350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放火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销毁罪证</a:t>
            </a:r>
            <a:endParaRPr lang="zh-CN" altLang="en-US" sz="1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2" grpId="0"/>
      <p:bldP spid="11" grpId="0"/>
      <p:bldP spid="8" grpId="0"/>
      <p:bldP spid="7" grpId="0"/>
      <p:bldP spid="6" grpId="0"/>
      <p:bldP spid="18" grpId="0"/>
      <p:bldP spid="5" grpId="0"/>
      <p:bldP spid="17" grpId="0"/>
      <p:bldP spid="16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4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412240"/>
            <a:ext cx="10968990" cy="41179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173335" y="5074285"/>
            <a:ext cx="129540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杨靖宇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58305" y="3691255"/>
            <a:ext cx="204914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九一八事变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173335" y="4613275"/>
            <a:ext cx="129540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李大钊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29941" y="3690938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鸦片战争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  <p:bldP spid="7" grpId="0"/>
      <p:bldP spid="5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czZGJiMzk3NmE4MTFmY2I0NmVkOTVhODY4OTk3OTc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260</Words>
  <Application>WPS 演示</Application>
  <PresentationFormat>宽屏</PresentationFormat>
  <Paragraphs>111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可爱芦笋滑旱冰</cp:lastModifiedBy>
  <cp:revision>169</cp:revision>
  <dcterms:created xsi:type="dcterms:W3CDTF">2019-06-19T02:08:00Z</dcterms:created>
  <dcterms:modified xsi:type="dcterms:W3CDTF">2024-08-23T07:57:16Z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2052-12.1.0.17133</vt:lpwstr>
  </property>
  <property fmtid="{D5CDD505-2E9C-101B-9397-08002B2CF9AE}" pid="3" name="ICV">
    <vt:lpwstr>D009DF75EECF428FAAB9AE23E884C75C_13</vt:lpwstr>
  </property>
</Properties>
</file>